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d2000c2d4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ee4987c5a4dbc"/>
  </p:sldMasterIdLst>
  <p:sldIdLst>
    <p:sldId xmlns:r="http://schemas.openxmlformats.org/officeDocument/2006/relationships" id="256" r:id="Rcec881bfdbd84ef9"/>
    <p:sldId xmlns:r="http://schemas.openxmlformats.org/officeDocument/2006/relationships" id="257" r:id="Rfed598516e844910"/>
    <p:sldId xmlns:r="http://schemas.openxmlformats.org/officeDocument/2006/relationships" id="258" r:id="Rc7a9dadd5acf4dba"/>
    <p:sldId xmlns:r="http://schemas.openxmlformats.org/officeDocument/2006/relationships" id="259" r:id="R9debef3c02b943ac"/>
    <p:sldId xmlns:r="http://schemas.openxmlformats.org/officeDocument/2006/relationships" id="260" r:id="R3fb0a8bb02d3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ee4987c5a4dbc" /><Relationship Type="http://schemas.openxmlformats.org/officeDocument/2006/relationships/slide" Target="/ppt/slides/slide1.xml" Id="Rcec881bfdbd84ef9" /><Relationship Type="http://schemas.openxmlformats.org/officeDocument/2006/relationships/slide" Target="/ppt/slides/slide2.xml" Id="Rfed598516e844910" /><Relationship Type="http://schemas.openxmlformats.org/officeDocument/2006/relationships/slide" Target="/ppt/slides/slide3.xml" Id="Rc7a9dadd5acf4dba" /><Relationship Type="http://schemas.openxmlformats.org/officeDocument/2006/relationships/slide" Target="/ppt/slides/slide4.xml" Id="R9debef3c02b943ac" /><Relationship Type="http://schemas.openxmlformats.org/officeDocument/2006/relationships/slide" Target="/ppt/slides/slide5.xml" Id="R3fb0a8bb02d3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58795f91e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7276ee854d39" /><Relationship Type="http://schemas.openxmlformats.org/officeDocument/2006/relationships/theme" Target="/ppt/slideMasters/theme/theme1.xml" Id="R88291cad2742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f7276ee85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1669477e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e5a8df44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866e6de1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1af424a68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d96e221c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DØNNA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DØNNA KOMMUNE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Krunhaugen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05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post@donna.kommune.no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www.donna.kommune.no/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945 114 878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