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6b7b3af55f45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4b8432364947f2"/>
  </p:sldMasterIdLst>
  <p:sldIdLst>
    <p:sldId xmlns:r="http://schemas.openxmlformats.org/officeDocument/2006/relationships" id="256" r:id="R1afb2dffb0804578"/>
    <p:sldId xmlns:r="http://schemas.openxmlformats.org/officeDocument/2006/relationships" id="257" r:id="Rb2a7564e0b7544c6"/>
    <p:sldId xmlns:r="http://schemas.openxmlformats.org/officeDocument/2006/relationships" id="258" r:id="R118bb61914d443ed"/>
    <p:sldId xmlns:r="http://schemas.openxmlformats.org/officeDocument/2006/relationships" id="259" r:id="Rbb5faa5fabaf4d2c"/>
    <p:sldId xmlns:r="http://schemas.openxmlformats.org/officeDocument/2006/relationships" id="260" r:id="Rdbabf50f08d84ffb"/>
    <p:sldId xmlns:r="http://schemas.openxmlformats.org/officeDocument/2006/relationships" id="261" r:id="R1b9e920b9aa443cb"/>
    <p:sldId xmlns:r="http://schemas.openxmlformats.org/officeDocument/2006/relationships" id="262" r:id="R154ce5a90fd5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b8432364947f2" /><Relationship Type="http://schemas.openxmlformats.org/officeDocument/2006/relationships/slide" Target="/ppt/slides/slide1.xml" Id="R1afb2dffb0804578" /><Relationship Type="http://schemas.openxmlformats.org/officeDocument/2006/relationships/slide" Target="/ppt/slides/slide2.xml" Id="Rb2a7564e0b7544c6" /><Relationship Type="http://schemas.openxmlformats.org/officeDocument/2006/relationships/slide" Target="/ppt/slides/slide3.xml" Id="R118bb61914d443ed" /><Relationship Type="http://schemas.openxmlformats.org/officeDocument/2006/relationships/slide" Target="/ppt/slides/slide4.xml" Id="Rbb5faa5fabaf4d2c" /><Relationship Type="http://schemas.openxmlformats.org/officeDocument/2006/relationships/slide" Target="/ppt/slides/slide5.xml" Id="Rdbabf50f08d84ffb" /><Relationship Type="http://schemas.openxmlformats.org/officeDocument/2006/relationships/slide" Target="/ppt/slides/slide6.xml" Id="R1b9e920b9aa443cb" /><Relationship Type="http://schemas.openxmlformats.org/officeDocument/2006/relationships/slide" Target="/ppt/slides/slide7.xml" Id="R154ce5a90fd5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9a58e0d6141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5fe7b3c624a2a" /><Relationship Type="http://schemas.openxmlformats.org/officeDocument/2006/relationships/theme" Target="/ppt/slideMasters/theme/theme1.xml" Id="Rcebcf0f1150848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45fe7b3c62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0b22cc2fb48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23194a86841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e38edde65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712983fcc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bd7d4111f4b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6ab75ec848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9deec89254b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IDEKA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326 580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605 414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EIK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Jønningshagen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69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944 917 039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IDEKA AS</a:t>
            </a:r>
          </a:p>
        </p:txBody>
      </p:sp>
    </p:spTree>
  </p:cSld>
  <p:clrMapOvr>
    <a:masterClrMapping xmlns:a="http://schemas.openxmlformats.org/drawingml/2006/main"/>
  </p:clrMapOvr>
</p:sld>
</file>