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78d99e035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36de4372f4ab0"/>
  </p:sldMasterIdLst>
  <p:sldIdLst>
    <p:sldId xmlns:r="http://schemas.openxmlformats.org/officeDocument/2006/relationships" id="256" r:id="R38834f28e7f54d6b"/>
    <p:sldId xmlns:r="http://schemas.openxmlformats.org/officeDocument/2006/relationships" id="257" r:id="Rb3fb942048404e5a"/>
    <p:sldId xmlns:r="http://schemas.openxmlformats.org/officeDocument/2006/relationships" id="258" r:id="R6261c5384bcb46d6"/>
    <p:sldId xmlns:r="http://schemas.openxmlformats.org/officeDocument/2006/relationships" id="259" r:id="R33d910241f2c40b5"/>
    <p:sldId xmlns:r="http://schemas.openxmlformats.org/officeDocument/2006/relationships" id="260" r:id="Re3d447e7d27d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36de4372f4ab0" /><Relationship Type="http://schemas.openxmlformats.org/officeDocument/2006/relationships/slide" Target="/ppt/slides/slide1.xml" Id="R38834f28e7f54d6b" /><Relationship Type="http://schemas.openxmlformats.org/officeDocument/2006/relationships/slide" Target="/ppt/slides/slide2.xml" Id="Rb3fb942048404e5a" /><Relationship Type="http://schemas.openxmlformats.org/officeDocument/2006/relationships/slide" Target="/ppt/slides/slide3.xml" Id="R6261c5384bcb46d6" /><Relationship Type="http://schemas.openxmlformats.org/officeDocument/2006/relationships/slide" Target="/ppt/slides/slide4.xml" Id="R33d910241f2c40b5" /><Relationship Type="http://schemas.openxmlformats.org/officeDocument/2006/relationships/slide" Target="/ppt/slides/slide5.xml" Id="Re3d447e7d27d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716773280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9b69803943fc" /><Relationship Type="http://schemas.openxmlformats.org/officeDocument/2006/relationships/theme" Target="/ppt/slideMasters/theme/theme1.xml" Id="Rb10e727f51d7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99b698039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89a2761f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0eaf992d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064bc893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9f46d737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2ee999f0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ble etablert [år] og holder til i Hol.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V/Økonomiavdelingen, Ålmannvegen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3576 Hol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09 21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944 889 116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 KOMMUNE</a:t>
            </a:r>
          </a:p>
        </p:txBody>
      </p:sp>
    </p:spTree>
  </p:cSld>
  <p:clrMapOvr>
    <a:masterClrMapping xmlns:a="http://schemas.openxmlformats.org/drawingml/2006/main"/>
  </p:clrMapOvr>
</p:sld>
</file>