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daef91ded04d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4400fbdfab43a6"/>
  </p:sldMasterIdLst>
  <p:sldIdLst>
    <p:sldId xmlns:r="http://schemas.openxmlformats.org/officeDocument/2006/relationships" id="256" r:id="R530869fe7471499e"/>
    <p:sldId xmlns:r="http://schemas.openxmlformats.org/officeDocument/2006/relationships" id="257" r:id="R8ea5621f5df248f6"/>
    <p:sldId xmlns:r="http://schemas.openxmlformats.org/officeDocument/2006/relationships" id="258" r:id="Rf774333112a34e7d"/>
    <p:sldId xmlns:r="http://schemas.openxmlformats.org/officeDocument/2006/relationships" id="259" r:id="Rd460cdbf9d5c4eb5"/>
    <p:sldId xmlns:r="http://schemas.openxmlformats.org/officeDocument/2006/relationships" id="260" r:id="Rf3eb8ea6dcb44961"/>
    <p:sldId xmlns:r="http://schemas.openxmlformats.org/officeDocument/2006/relationships" id="261" r:id="Rd79cfebb118849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4400fbdfab43a6" /><Relationship Type="http://schemas.openxmlformats.org/officeDocument/2006/relationships/slide" Target="/ppt/slides/slide1.xml" Id="R530869fe7471499e" /><Relationship Type="http://schemas.openxmlformats.org/officeDocument/2006/relationships/slide" Target="/ppt/slides/slide2.xml" Id="R8ea5621f5df248f6" /><Relationship Type="http://schemas.openxmlformats.org/officeDocument/2006/relationships/slide" Target="/ppt/slides/slide3.xml" Id="Rf774333112a34e7d" /><Relationship Type="http://schemas.openxmlformats.org/officeDocument/2006/relationships/slide" Target="/ppt/slides/slide4.xml" Id="Rd460cdbf9d5c4eb5" /><Relationship Type="http://schemas.openxmlformats.org/officeDocument/2006/relationships/slide" Target="/ppt/slides/slide5.xml" Id="Rf3eb8ea6dcb44961" /><Relationship Type="http://schemas.openxmlformats.org/officeDocument/2006/relationships/slide" Target="/ppt/slides/slide6.xml" Id="Rd79cfebb118849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ba8c0388ef4a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2f5b43ce6461d" /><Relationship Type="http://schemas.openxmlformats.org/officeDocument/2006/relationships/theme" Target="/ppt/slideMasters/theme/theme1.xml" Id="Rb544f8de7fe140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d2f5b43ce646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1f05f9ecd41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13edb81e446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f61deed6a44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758cedc6947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a3ad2c20349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595eb966540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V/Økonomiavdelingen, Ålmannvegen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3576 Hol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09 21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postmottak@hol.kommune.no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944 889 116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