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e343f068a941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93f888a4cf4d87"/>
  </p:sldMasterIdLst>
  <p:sldIdLst>
    <p:sldId xmlns:r="http://schemas.openxmlformats.org/officeDocument/2006/relationships" id="256" r:id="Ra99a8906725d4305"/>
    <p:sldId xmlns:r="http://schemas.openxmlformats.org/officeDocument/2006/relationships" id="257" r:id="Rac8fe750285445fe"/>
    <p:sldId xmlns:r="http://schemas.openxmlformats.org/officeDocument/2006/relationships" id="258" r:id="R2cff3d0f78824644"/>
    <p:sldId xmlns:r="http://schemas.openxmlformats.org/officeDocument/2006/relationships" id="259" r:id="R3abacb519d564872"/>
    <p:sldId xmlns:r="http://schemas.openxmlformats.org/officeDocument/2006/relationships" id="260" r:id="Re63dc05a9bcc45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3f888a4cf4d87" /><Relationship Type="http://schemas.openxmlformats.org/officeDocument/2006/relationships/slide" Target="/ppt/slides/slide1.xml" Id="Ra99a8906725d4305" /><Relationship Type="http://schemas.openxmlformats.org/officeDocument/2006/relationships/slide" Target="/ppt/slides/slide2.xml" Id="Rac8fe750285445fe" /><Relationship Type="http://schemas.openxmlformats.org/officeDocument/2006/relationships/slide" Target="/ppt/slides/slide3.xml" Id="R2cff3d0f78824644" /><Relationship Type="http://schemas.openxmlformats.org/officeDocument/2006/relationships/slide" Target="/ppt/slides/slide4.xml" Id="R3abacb519d564872" /><Relationship Type="http://schemas.openxmlformats.org/officeDocument/2006/relationships/slide" Target="/ppt/slides/slide5.xml" Id="Re63dc05a9bcc45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8c644c8e04f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6ae31b8fa4209" /><Relationship Type="http://schemas.openxmlformats.org/officeDocument/2006/relationships/theme" Target="/ppt/slideMasters/theme/theme1.xml" Id="Rc359d3d3af544b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26ae31b8fa42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a78560ac742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16bca23914f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2713a2e9346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a919f48fd4b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37745807f4c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SØMNA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SØMNA KOMMUNE ble etablert [år] og holder til i Sømna.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84A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8920 Sømna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01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post@somna.kommune.no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www.somna.kommune.no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944 810 277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