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03ff6bd8e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bf048d45341a7"/>
  </p:sldMasterIdLst>
  <p:sldIdLst>
    <p:sldId xmlns:r="http://schemas.openxmlformats.org/officeDocument/2006/relationships" id="256" r:id="R9560ec07683a474b"/>
    <p:sldId xmlns:r="http://schemas.openxmlformats.org/officeDocument/2006/relationships" id="257" r:id="R2a74a15eced54c16"/>
    <p:sldId xmlns:r="http://schemas.openxmlformats.org/officeDocument/2006/relationships" id="258" r:id="Ree0de757f3d641de"/>
    <p:sldId xmlns:r="http://schemas.openxmlformats.org/officeDocument/2006/relationships" id="259" r:id="R3d4381b4b0c543f2"/>
    <p:sldId xmlns:r="http://schemas.openxmlformats.org/officeDocument/2006/relationships" id="260" r:id="R562a2ba66b0c4e73"/>
    <p:sldId xmlns:r="http://schemas.openxmlformats.org/officeDocument/2006/relationships" id="261" r:id="Rda0392b4669f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bf048d45341a7" /><Relationship Type="http://schemas.openxmlformats.org/officeDocument/2006/relationships/slide" Target="/ppt/slides/slide1.xml" Id="R9560ec07683a474b" /><Relationship Type="http://schemas.openxmlformats.org/officeDocument/2006/relationships/slide" Target="/ppt/slides/slide2.xml" Id="R2a74a15eced54c16" /><Relationship Type="http://schemas.openxmlformats.org/officeDocument/2006/relationships/slide" Target="/ppt/slides/slide3.xml" Id="Ree0de757f3d641de" /><Relationship Type="http://schemas.openxmlformats.org/officeDocument/2006/relationships/slide" Target="/ppt/slides/slide4.xml" Id="R3d4381b4b0c543f2" /><Relationship Type="http://schemas.openxmlformats.org/officeDocument/2006/relationships/slide" Target="/ppt/slides/slide5.xml" Id="R562a2ba66b0c4e73" /><Relationship Type="http://schemas.openxmlformats.org/officeDocument/2006/relationships/slide" Target="/ppt/slides/slide6.xml" Id="Rda0392b4669f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fb7c5783b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18d79f5e44f6c" /><Relationship Type="http://schemas.openxmlformats.org/officeDocument/2006/relationships/theme" Target="/ppt/slideMasters/theme/theme1.xml" Id="R0bb68e359e6e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18d79f5e4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86f31a201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2bd0a99d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5f6720d5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e42fef559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b09966521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8749e0a4b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SYVENDEDAGS ADVENTISTKIRKEN - DEN NORSKE UNION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SYVENDEDAGS ADVENTISTKIRKEN - DEN NORSKE UNION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89 443 539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11 648 885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87 401 482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141 848 626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16 16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post.dnu@adventist.no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944 671 102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