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62b05c872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9ca25991d405e"/>
  </p:sldMasterIdLst>
  <p:sldIdLst>
    <p:sldId xmlns:r="http://schemas.openxmlformats.org/officeDocument/2006/relationships" id="256" r:id="R142ae1eb711547da"/>
    <p:sldId xmlns:r="http://schemas.openxmlformats.org/officeDocument/2006/relationships" id="257" r:id="Ra3c11128ace9446e"/>
    <p:sldId xmlns:r="http://schemas.openxmlformats.org/officeDocument/2006/relationships" id="258" r:id="R6f8ff36bb77a40de"/>
    <p:sldId xmlns:r="http://schemas.openxmlformats.org/officeDocument/2006/relationships" id="259" r:id="R13dfc25bbf364881"/>
    <p:sldId xmlns:r="http://schemas.openxmlformats.org/officeDocument/2006/relationships" id="260" r:id="R479eb445eee1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9ca25991d405e" /><Relationship Type="http://schemas.openxmlformats.org/officeDocument/2006/relationships/slide" Target="/ppt/slides/slide1.xml" Id="R142ae1eb711547da" /><Relationship Type="http://schemas.openxmlformats.org/officeDocument/2006/relationships/slide" Target="/ppt/slides/slide2.xml" Id="Ra3c11128ace9446e" /><Relationship Type="http://schemas.openxmlformats.org/officeDocument/2006/relationships/slide" Target="/ppt/slides/slide3.xml" Id="R6f8ff36bb77a40de" /><Relationship Type="http://schemas.openxmlformats.org/officeDocument/2006/relationships/slide" Target="/ppt/slides/slide4.xml" Id="R13dfc25bbf364881" /><Relationship Type="http://schemas.openxmlformats.org/officeDocument/2006/relationships/slide" Target="/ppt/slides/slide5.xml" Id="R479eb445eee1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8b55961bd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1ca9e784f495e" /><Relationship Type="http://schemas.openxmlformats.org/officeDocument/2006/relationships/theme" Target="/ppt/slideMasters/theme/theme1.xml" Id="R4a3c2ec4a162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1ca9e784f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ab1da5d1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270f948e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b08ad1fa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7669ad30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ee137fb97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