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c44b2f1f24c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43cebde164570"/>
  </p:sldMasterIdLst>
  <p:sldIdLst>
    <p:sldId xmlns:r="http://schemas.openxmlformats.org/officeDocument/2006/relationships" id="256" r:id="R5917b2b50e5d477c"/>
    <p:sldId xmlns:r="http://schemas.openxmlformats.org/officeDocument/2006/relationships" id="257" r:id="R221d1e2797e747a7"/>
    <p:sldId xmlns:r="http://schemas.openxmlformats.org/officeDocument/2006/relationships" id="258" r:id="Rb29429e1b22346e8"/>
    <p:sldId xmlns:r="http://schemas.openxmlformats.org/officeDocument/2006/relationships" id="259" r:id="R373e4a5b446c46ff"/>
    <p:sldId xmlns:r="http://schemas.openxmlformats.org/officeDocument/2006/relationships" id="260" r:id="R9688c14457114b8d"/>
    <p:sldId xmlns:r="http://schemas.openxmlformats.org/officeDocument/2006/relationships" id="261" r:id="Rba8291a8865a4c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43cebde164570" /><Relationship Type="http://schemas.openxmlformats.org/officeDocument/2006/relationships/slide" Target="/ppt/slides/slide1.xml" Id="R5917b2b50e5d477c" /><Relationship Type="http://schemas.openxmlformats.org/officeDocument/2006/relationships/slide" Target="/ppt/slides/slide2.xml" Id="R221d1e2797e747a7" /><Relationship Type="http://schemas.openxmlformats.org/officeDocument/2006/relationships/slide" Target="/ppt/slides/slide3.xml" Id="Rb29429e1b22346e8" /><Relationship Type="http://schemas.openxmlformats.org/officeDocument/2006/relationships/slide" Target="/ppt/slides/slide4.xml" Id="R373e4a5b446c46ff" /><Relationship Type="http://schemas.openxmlformats.org/officeDocument/2006/relationships/slide" Target="/ppt/slides/slide5.xml" Id="R9688c14457114b8d" /><Relationship Type="http://schemas.openxmlformats.org/officeDocument/2006/relationships/slide" Target="/ppt/slides/slide6.xml" Id="Rba8291a8865a4c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8125e92c8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c96ac74c84a2e" /><Relationship Type="http://schemas.openxmlformats.org/officeDocument/2006/relationships/theme" Target="/ppt/slideMasters/theme/theme1.xml" Id="Rd7298a98fef741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c96ac74c84a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e7834afbb4e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dc35d452d46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30cefb4814b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5c8888a544c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aa1ddc08f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9102987dd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