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4cbee900cd64f5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88f73efac284788"/>
  </p:sldMasterIdLst>
  <p:sldIdLst>
    <p:sldId xmlns:r="http://schemas.openxmlformats.org/officeDocument/2006/relationships" id="256" r:id="R5674bc53aab64605"/>
    <p:sldId xmlns:r="http://schemas.openxmlformats.org/officeDocument/2006/relationships" id="257" r:id="Rf33ae52b2263437f"/>
    <p:sldId xmlns:r="http://schemas.openxmlformats.org/officeDocument/2006/relationships" id="258" r:id="Rc84c41e16fd74fe6"/>
    <p:sldId xmlns:r="http://schemas.openxmlformats.org/officeDocument/2006/relationships" id="259" r:id="Rcf844c8feed94613"/>
    <p:sldId xmlns:r="http://schemas.openxmlformats.org/officeDocument/2006/relationships" id="260" r:id="R6519ecca395f45f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8f73efac284788" /><Relationship Type="http://schemas.openxmlformats.org/officeDocument/2006/relationships/slide" Target="/ppt/slides/slide1.xml" Id="R5674bc53aab64605" /><Relationship Type="http://schemas.openxmlformats.org/officeDocument/2006/relationships/slide" Target="/ppt/slides/slide2.xml" Id="Rf33ae52b2263437f" /><Relationship Type="http://schemas.openxmlformats.org/officeDocument/2006/relationships/slide" Target="/ppt/slides/slide3.xml" Id="Rc84c41e16fd74fe6" /><Relationship Type="http://schemas.openxmlformats.org/officeDocument/2006/relationships/slide" Target="/ppt/slides/slide4.xml" Id="Rcf844c8feed94613" /><Relationship Type="http://schemas.openxmlformats.org/officeDocument/2006/relationships/slide" Target="/ppt/slides/slide5.xml" Id="R6519ecca395f45f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59201a4b9c460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93d81154b34417" /><Relationship Type="http://schemas.openxmlformats.org/officeDocument/2006/relationships/theme" Target="/ppt/slideMasters/theme/theme1.xml" Id="Rbd844e8c72fc44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493d81154b344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b90e807e2a47d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7d5cc41f38400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f8a7e09b76472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83152f2dc04ea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4bd5e214ea4fa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DNT-EDRU LIVSSTIL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DNT-EDRU LIVSSTIL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DNT-EDRU LIVSSTIL ble etablert [år] og holder til i Isdalstø.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DNT-EDRU LIVSSTIL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DNT-EDRU LIVSSTIL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DNT-EDRU LIVSSTIL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Kvassnesvegen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5914 Isdalstø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post@edru.no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www.edru.no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944 438 599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DNT-EDRU LIVSSTIL</a:t>
            </a:r>
          </a:p>
        </p:txBody>
      </p:sp>
    </p:spTree>
  </p:cSld>
  <p:clrMapOvr>
    <a:masterClrMapping xmlns:a="http://schemas.openxmlformats.org/drawingml/2006/main"/>
  </p:clrMapOvr>
</p:sld>
</file>