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fc90bc9b6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ecc4b782f4169"/>
  </p:sldMasterIdLst>
  <p:sldIdLst>
    <p:sldId xmlns:r="http://schemas.openxmlformats.org/officeDocument/2006/relationships" id="256" r:id="R38fb44f90f3d4adb"/>
    <p:sldId xmlns:r="http://schemas.openxmlformats.org/officeDocument/2006/relationships" id="257" r:id="Rf0fb0557b03a4cae"/>
    <p:sldId xmlns:r="http://schemas.openxmlformats.org/officeDocument/2006/relationships" id="258" r:id="R14a0e1f1b2084e50"/>
    <p:sldId xmlns:r="http://schemas.openxmlformats.org/officeDocument/2006/relationships" id="259" r:id="R231baad7d8ec4926"/>
    <p:sldId xmlns:r="http://schemas.openxmlformats.org/officeDocument/2006/relationships" id="260" r:id="R3115613d6ca946bf"/>
    <p:sldId xmlns:r="http://schemas.openxmlformats.org/officeDocument/2006/relationships" id="261" r:id="Rd856a0befd8a41ef"/>
    <p:sldId xmlns:r="http://schemas.openxmlformats.org/officeDocument/2006/relationships" id="262" r:id="R5b623bf93b2a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ecc4b782f4169" /><Relationship Type="http://schemas.openxmlformats.org/officeDocument/2006/relationships/slide" Target="/ppt/slides/slide1.xml" Id="R38fb44f90f3d4adb" /><Relationship Type="http://schemas.openxmlformats.org/officeDocument/2006/relationships/slide" Target="/ppt/slides/slide2.xml" Id="Rf0fb0557b03a4cae" /><Relationship Type="http://schemas.openxmlformats.org/officeDocument/2006/relationships/slide" Target="/ppt/slides/slide3.xml" Id="R14a0e1f1b2084e50" /><Relationship Type="http://schemas.openxmlformats.org/officeDocument/2006/relationships/slide" Target="/ppt/slides/slide4.xml" Id="R231baad7d8ec4926" /><Relationship Type="http://schemas.openxmlformats.org/officeDocument/2006/relationships/slide" Target="/ppt/slides/slide5.xml" Id="R3115613d6ca946bf" /><Relationship Type="http://schemas.openxmlformats.org/officeDocument/2006/relationships/slide" Target="/ppt/slides/slide6.xml" Id="Rd856a0befd8a41ef" /><Relationship Type="http://schemas.openxmlformats.org/officeDocument/2006/relationships/slide" Target="/ppt/slides/slide7.xml" Id="R5b623bf93b2a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d6375b1bc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a7040106480b" /><Relationship Type="http://schemas.openxmlformats.org/officeDocument/2006/relationships/theme" Target="/ppt/slideMasters/theme/theme1.xml" Id="Rb50e4284d8e5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9a7040106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6745902d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7bfb9bb7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1e9ffbb3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c36510f4c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4522d667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b0cf6822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a018ece6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KHS HOLDING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HUGO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Solstad, Bakken 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kjell@ks2.no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944 393 609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