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7d2dcec4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089d68e9b45bf"/>
  </p:sldMasterIdLst>
  <p:sldIdLst>
    <p:sldId xmlns:r="http://schemas.openxmlformats.org/officeDocument/2006/relationships" id="256" r:id="Rf352dc45d4b94362"/>
    <p:sldId xmlns:r="http://schemas.openxmlformats.org/officeDocument/2006/relationships" id="257" r:id="R9ee62060a63048f4"/>
    <p:sldId xmlns:r="http://schemas.openxmlformats.org/officeDocument/2006/relationships" id="258" r:id="R7d68640ac1ed4f9a"/>
    <p:sldId xmlns:r="http://schemas.openxmlformats.org/officeDocument/2006/relationships" id="259" r:id="Rd2112868177a4790"/>
    <p:sldId xmlns:r="http://schemas.openxmlformats.org/officeDocument/2006/relationships" id="260" r:id="R8c8b1c9414b3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089d68e9b45bf" /><Relationship Type="http://schemas.openxmlformats.org/officeDocument/2006/relationships/slide" Target="/ppt/slides/slide1.xml" Id="Rf352dc45d4b94362" /><Relationship Type="http://schemas.openxmlformats.org/officeDocument/2006/relationships/slide" Target="/ppt/slides/slide2.xml" Id="R9ee62060a63048f4" /><Relationship Type="http://schemas.openxmlformats.org/officeDocument/2006/relationships/slide" Target="/ppt/slides/slide3.xml" Id="R7d68640ac1ed4f9a" /><Relationship Type="http://schemas.openxmlformats.org/officeDocument/2006/relationships/slide" Target="/ppt/slides/slide4.xml" Id="Rd2112868177a4790" /><Relationship Type="http://schemas.openxmlformats.org/officeDocument/2006/relationships/slide" Target="/ppt/slides/slide5.xml" Id="R8c8b1c9414b3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5bb2a159c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526b8cb094144" /><Relationship Type="http://schemas.openxmlformats.org/officeDocument/2006/relationships/theme" Target="/ppt/slideMasters/theme/theme1.xml" Id="R2d96332d2cd2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526b8cb09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7d730ac2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c77d5e04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d6907786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d09c8f4f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f88ad8e5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KIRKENS BYMISJON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36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www.kirkensbymisjon.no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