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27ce0a0c754c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e890c59c3d42c9"/>
  </p:sldMasterIdLst>
  <p:sldIdLst>
    <p:sldId xmlns:r="http://schemas.openxmlformats.org/officeDocument/2006/relationships" id="256" r:id="R9bc7fddf5e7c48c9"/>
    <p:sldId xmlns:r="http://schemas.openxmlformats.org/officeDocument/2006/relationships" id="257" r:id="R7b4b92cd4c9d4ce7"/>
    <p:sldId xmlns:r="http://schemas.openxmlformats.org/officeDocument/2006/relationships" id="258" r:id="Rf78caccbd49249b5"/>
    <p:sldId xmlns:r="http://schemas.openxmlformats.org/officeDocument/2006/relationships" id="259" r:id="R397a1e529db44432"/>
    <p:sldId xmlns:r="http://schemas.openxmlformats.org/officeDocument/2006/relationships" id="260" r:id="R4082862b76724d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e890c59c3d42c9" /><Relationship Type="http://schemas.openxmlformats.org/officeDocument/2006/relationships/slide" Target="/ppt/slides/slide1.xml" Id="R9bc7fddf5e7c48c9" /><Relationship Type="http://schemas.openxmlformats.org/officeDocument/2006/relationships/slide" Target="/ppt/slides/slide2.xml" Id="R7b4b92cd4c9d4ce7" /><Relationship Type="http://schemas.openxmlformats.org/officeDocument/2006/relationships/slide" Target="/ppt/slides/slide3.xml" Id="Rf78caccbd49249b5" /><Relationship Type="http://schemas.openxmlformats.org/officeDocument/2006/relationships/slide" Target="/ppt/slides/slide4.xml" Id="R397a1e529db44432" /><Relationship Type="http://schemas.openxmlformats.org/officeDocument/2006/relationships/slide" Target="/ppt/slides/slide5.xml" Id="R4082862b76724d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0f2ddceddc49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dc40fa43e4c43" /><Relationship Type="http://schemas.openxmlformats.org/officeDocument/2006/relationships/theme" Target="/ppt/slideMasters/theme/theme1.xml" Id="Re38fb060ae264e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9dc40fa43e4c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878b9702146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65cf4cc214f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655e7d7a943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ba1986ed74b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49ec957364b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NESODDEN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NESODDEN KOMMUNE ble etablert [år] og holder til i Nesoddtangen.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Kongleveien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1452 Nesoddtangen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 96 43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postmottak@nesodden.kommune.no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www.nesodden.kommune.no/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944 383 565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