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5792f7b87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7e6d72b9546f5"/>
  </p:sldMasterIdLst>
  <p:sldIdLst>
    <p:sldId xmlns:r="http://schemas.openxmlformats.org/officeDocument/2006/relationships" id="256" r:id="Rc18fd4d8335d4f7f"/>
    <p:sldId xmlns:r="http://schemas.openxmlformats.org/officeDocument/2006/relationships" id="257" r:id="R36841062911f4696"/>
    <p:sldId xmlns:r="http://schemas.openxmlformats.org/officeDocument/2006/relationships" id="258" r:id="Rf0f9ebacc65e4653"/>
    <p:sldId xmlns:r="http://schemas.openxmlformats.org/officeDocument/2006/relationships" id="259" r:id="Ra0358b46482f4cdf"/>
    <p:sldId xmlns:r="http://schemas.openxmlformats.org/officeDocument/2006/relationships" id="260" r:id="R0f5bb2fcf056495f"/>
    <p:sldId xmlns:r="http://schemas.openxmlformats.org/officeDocument/2006/relationships" id="261" r:id="R0ae34d3861654311"/>
    <p:sldId xmlns:r="http://schemas.openxmlformats.org/officeDocument/2006/relationships" id="262" r:id="R15cd18008c3d43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7e6d72b9546f5" /><Relationship Type="http://schemas.openxmlformats.org/officeDocument/2006/relationships/slide" Target="/ppt/slides/slide1.xml" Id="Rc18fd4d8335d4f7f" /><Relationship Type="http://schemas.openxmlformats.org/officeDocument/2006/relationships/slide" Target="/ppt/slides/slide2.xml" Id="R36841062911f4696" /><Relationship Type="http://schemas.openxmlformats.org/officeDocument/2006/relationships/slide" Target="/ppt/slides/slide3.xml" Id="Rf0f9ebacc65e4653" /><Relationship Type="http://schemas.openxmlformats.org/officeDocument/2006/relationships/slide" Target="/ppt/slides/slide4.xml" Id="Ra0358b46482f4cdf" /><Relationship Type="http://schemas.openxmlformats.org/officeDocument/2006/relationships/slide" Target="/ppt/slides/slide5.xml" Id="R0f5bb2fcf056495f" /><Relationship Type="http://schemas.openxmlformats.org/officeDocument/2006/relationships/slide" Target="/ppt/slides/slide6.xml" Id="R0ae34d3861654311" /><Relationship Type="http://schemas.openxmlformats.org/officeDocument/2006/relationships/slide" Target="/ppt/slides/slide7.xml" Id="R15cd18008c3d43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144298f8c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991af9ce41b6" /><Relationship Type="http://schemas.openxmlformats.org/officeDocument/2006/relationships/theme" Target="/ppt/slideMasters/theme/theme1.xml" Id="R80462b5cf724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8991af9ce41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dc0f9cb9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66fd397ba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a5c9d4694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d35acc593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32016096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d27100e82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1997edaff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5 330 141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EIK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EIK SÆTREN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Folkvordveien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944 299 335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INVEST AS</a:t>
            </a:r>
          </a:p>
        </p:txBody>
      </p:sp>
    </p:spTree>
  </p:cSld>
  <p:clrMapOvr>
    <a:masterClrMapping xmlns:a="http://schemas.openxmlformats.org/drawingml/2006/main"/>
  </p:clrMapOvr>
</p:sld>
</file>