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745c5d6a8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acf2fe794410d"/>
  </p:sldMasterIdLst>
  <p:sldIdLst>
    <p:sldId xmlns:r="http://schemas.openxmlformats.org/officeDocument/2006/relationships" id="256" r:id="R3aa655192abd4c7d"/>
    <p:sldId xmlns:r="http://schemas.openxmlformats.org/officeDocument/2006/relationships" id="257" r:id="R9efd8d8c0d2e4229"/>
    <p:sldId xmlns:r="http://schemas.openxmlformats.org/officeDocument/2006/relationships" id="258" r:id="Rc89430b948704395"/>
    <p:sldId xmlns:r="http://schemas.openxmlformats.org/officeDocument/2006/relationships" id="259" r:id="R475dfe7a2ef1441b"/>
    <p:sldId xmlns:r="http://schemas.openxmlformats.org/officeDocument/2006/relationships" id="260" r:id="Rd727daa9a776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acf2fe794410d" /><Relationship Type="http://schemas.openxmlformats.org/officeDocument/2006/relationships/slide" Target="/ppt/slides/slide1.xml" Id="R3aa655192abd4c7d" /><Relationship Type="http://schemas.openxmlformats.org/officeDocument/2006/relationships/slide" Target="/ppt/slides/slide2.xml" Id="R9efd8d8c0d2e4229" /><Relationship Type="http://schemas.openxmlformats.org/officeDocument/2006/relationships/slide" Target="/ppt/slides/slide3.xml" Id="Rc89430b948704395" /><Relationship Type="http://schemas.openxmlformats.org/officeDocument/2006/relationships/slide" Target="/ppt/slides/slide4.xml" Id="R475dfe7a2ef1441b" /><Relationship Type="http://schemas.openxmlformats.org/officeDocument/2006/relationships/slide" Target="/ppt/slides/slide5.xml" Id="Rd727daa9a776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10d07d7e245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a6221b3704207" /><Relationship Type="http://schemas.openxmlformats.org/officeDocument/2006/relationships/theme" Target="/ppt/slideMasters/theme/theme1.xml" Id="Rf851721a900c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a6221b370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835b767f6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7fd7edef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3f5ff9ad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ad230c43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384cb88a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