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397df08ba464ce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d4b4942df2d4645"/>
  </p:sldMasterIdLst>
  <p:sldIdLst>
    <p:sldId xmlns:r="http://schemas.openxmlformats.org/officeDocument/2006/relationships" id="256" r:id="Rb1c587379bfc40e2"/>
    <p:sldId xmlns:r="http://schemas.openxmlformats.org/officeDocument/2006/relationships" id="257" r:id="R9046f52c44884e39"/>
    <p:sldId xmlns:r="http://schemas.openxmlformats.org/officeDocument/2006/relationships" id="258" r:id="R7a815d9065a6460d"/>
    <p:sldId xmlns:r="http://schemas.openxmlformats.org/officeDocument/2006/relationships" id="259" r:id="R1813f511e39c47a0"/>
    <p:sldId xmlns:r="http://schemas.openxmlformats.org/officeDocument/2006/relationships" id="260" r:id="R28b34704c7ec458f"/>
    <p:sldId xmlns:r="http://schemas.openxmlformats.org/officeDocument/2006/relationships" id="261" r:id="R74d8f27530574a6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d4b4942df2d4645" /><Relationship Type="http://schemas.openxmlformats.org/officeDocument/2006/relationships/slide" Target="/ppt/slides/slide1.xml" Id="Rb1c587379bfc40e2" /><Relationship Type="http://schemas.openxmlformats.org/officeDocument/2006/relationships/slide" Target="/ppt/slides/slide2.xml" Id="R9046f52c44884e39" /><Relationship Type="http://schemas.openxmlformats.org/officeDocument/2006/relationships/slide" Target="/ppt/slides/slide3.xml" Id="R7a815d9065a6460d" /><Relationship Type="http://schemas.openxmlformats.org/officeDocument/2006/relationships/slide" Target="/ppt/slides/slide4.xml" Id="R1813f511e39c47a0" /><Relationship Type="http://schemas.openxmlformats.org/officeDocument/2006/relationships/slide" Target="/ppt/slides/slide5.xml" Id="R28b34704c7ec458f" /><Relationship Type="http://schemas.openxmlformats.org/officeDocument/2006/relationships/slide" Target="/ppt/slides/slide6.xml" Id="R74d8f27530574a6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c52b3f8e21245f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c10b75ffd141f9" /><Relationship Type="http://schemas.openxmlformats.org/officeDocument/2006/relationships/theme" Target="/ppt/slideMasters/theme/theme1.xml" Id="Rcbef14d2b71645d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cc10b75ffd141f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cabe9086d842d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ff28c6f43d446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4309e4a2654f6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3f6778859f4e6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164b41f3704c2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8a1a94dd32487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EIDFJORD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EIDFJORD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EIDFJORD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EIDFJORD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EIDFJORD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EIDFJORD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Simadalsvegen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5783 Eidfjord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53 67 35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postmottak@eidfjord.kommune.no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www.eidfjord.kommune.no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944 227 121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EIDFJORD KOMMUNE</a:t>
            </a:r>
          </a:p>
        </p:txBody>
      </p:sp>
    </p:spTree>
  </p:cSld>
  <p:clrMapOvr>
    <a:masterClrMapping xmlns:a="http://schemas.openxmlformats.org/drawingml/2006/main"/>
  </p:clrMapOvr>
</p:sld>
</file>