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fe7bce792a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7369c667a349fc"/>
  </p:sldMasterIdLst>
  <p:sldIdLst>
    <p:sldId xmlns:r="http://schemas.openxmlformats.org/officeDocument/2006/relationships" id="256" r:id="R336ba9e8ee734b6c"/>
    <p:sldId xmlns:r="http://schemas.openxmlformats.org/officeDocument/2006/relationships" id="257" r:id="Rdd72b7dc8090428a"/>
    <p:sldId xmlns:r="http://schemas.openxmlformats.org/officeDocument/2006/relationships" id="258" r:id="R3cd40c8caa0c4e72"/>
    <p:sldId xmlns:r="http://schemas.openxmlformats.org/officeDocument/2006/relationships" id="259" r:id="Rc0b126ebc3c04056"/>
    <p:sldId xmlns:r="http://schemas.openxmlformats.org/officeDocument/2006/relationships" id="260" r:id="Rc25d46b8cb2c45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369c667a349fc" /><Relationship Type="http://schemas.openxmlformats.org/officeDocument/2006/relationships/slide" Target="/ppt/slides/slide1.xml" Id="R336ba9e8ee734b6c" /><Relationship Type="http://schemas.openxmlformats.org/officeDocument/2006/relationships/slide" Target="/ppt/slides/slide2.xml" Id="Rdd72b7dc8090428a" /><Relationship Type="http://schemas.openxmlformats.org/officeDocument/2006/relationships/slide" Target="/ppt/slides/slide3.xml" Id="R3cd40c8caa0c4e72" /><Relationship Type="http://schemas.openxmlformats.org/officeDocument/2006/relationships/slide" Target="/ppt/slides/slide4.xml" Id="Rc0b126ebc3c04056" /><Relationship Type="http://schemas.openxmlformats.org/officeDocument/2006/relationships/slide" Target="/ppt/slides/slide5.xml" Id="Rc25d46b8cb2c45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77c6a30dc4a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d024b7f794eef" /><Relationship Type="http://schemas.openxmlformats.org/officeDocument/2006/relationships/theme" Target="/ppt/slideMasters/theme/theme1.xml" Id="R6e71d4019a21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bd024b7f79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9a765d0e046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cbc9fde3d4f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d08735714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c75ff1d9c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4c81f9d2044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KOMMUNE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74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postmottak@haugesund.kommune.no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944 073 787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