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3fb34bc55f4f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11cd10104d428d"/>
  </p:sldMasterIdLst>
  <p:sldIdLst>
    <p:sldId xmlns:r="http://schemas.openxmlformats.org/officeDocument/2006/relationships" id="256" r:id="R77585cf82da14fd7"/>
    <p:sldId xmlns:r="http://schemas.openxmlformats.org/officeDocument/2006/relationships" id="257" r:id="R73e53bad5a9f4d88"/>
    <p:sldId xmlns:r="http://schemas.openxmlformats.org/officeDocument/2006/relationships" id="258" r:id="Rc6ea3fe8d6cb490a"/>
    <p:sldId xmlns:r="http://schemas.openxmlformats.org/officeDocument/2006/relationships" id="259" r:id="R7520aecdf9f04580"/>
    <p:sldId xmlns:r="http://schemas.openxmlformats.org/officeDocument/2006/relationships" id="260" r:id="R62488de25364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11cd10104d428d" /><Relationship Type="http://schemas.openxmlformats.org/officeDocument/2006/relationships/slide" Target="/ppt/slides/slide1.xml" Id="R77585cf82da14fd7" /><Relationship Type="http://schemas.openxmlformats.org/officeDocument/2006/relationships/slide" Target="/ppt/slides/slide2.xml" Id="R73e53bad5a9f4d88" /><Relationship Type="http://schemas.openxmlformats.org/officeDocument/2006/relationships/slide" Target="/ppt/slides/slide3.xml" Id="Rc6ea3fe8d6cb490a" /><Relationship Type="http://schemas.openxmlformats.org/officeDocument/2006/relationships/slide" Target="/ppt/slides/slide4.xml" Id="R7520aecdf9f04580" /><Relationship Type="http://schemas.openxmlformats.org/officeDocument/2006/relationships/slide" Target="/ppt/slides/slide5.xml" Id="R62488de25364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cc5fd8e094e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8b900a55f41da" /><Relationship Type="http://schemas.openxmlformats.org/officeDocument/2006/relationships/theme" Target="/ppt/slideMasters/theme/theme1.xml" Id="R27985afe63a349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d8b900a55f41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208aef8d44b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1134044744e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cb2957b742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e4bf82bba49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0e633b2ae49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FEDJE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FEDJE KOMMUNE ble etablert [år] og holder til i Fedje.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Kalvedalen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5947 Fedje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16 51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postmottak@fedje.kommune.no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www.fedje.kommune.no/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944 041 036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FEDJE KOMMUNE</a:t>
            </a:r>
          </a:p>
        </p:txBody>
      </p:sp>
    </p:spTree>
  </p:cSld>
  <p:clrMapOvr>
    <a:masterClrMapping xmlns:a="http://schemas.openxmlformats.org/drawingml/2006/main"/>
  </p:clrMapOvr>
</p:sld>
</file>