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a5e01f4674d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c48d36ce844e0e"/>
  </p:sldMasterIdLst>
  <p:sldIdLst>
    <p:sldId xmlns:r="http://schemas.openxmlformats.org/officeDocument/2006/relationships" id="256" r:id="R518a0f14448f4de9"/>
    <p:sldId xmlns:r="http://schemas.openxmlformats.org/officeDocument/2006/relationships" id="257" r:id="Rfc867935a96a45fd"/>
    <p:sldId xmlns:r="http://schemas.openxmlformats.org/officeDocument/2006/relationships" id="258" r:id="Rc088e2ef41044933"/>
    <p:sldId xmlns:r="http://schemas.openxmlformats.org/officeDocument/2006/relationships" id="259" r:id="R58f6392d068e489f"/>
    <p:sldId xmlns:r="http://schemas.openxmlformats.org/officeDocument/2006/relationships" id="260" r:id="Rc327e7f0d62d417d"/>
    <p:sldId xmlns:r="http://schemas.openxmlformats.org/officeDocument/2006/relationships" id="261" r:id="Ra8ff457f2df54a4c"/>
    <p:sldId xmlns:r="http://schemas.openxmlformats.org/officeDocument/2006/relationships" id="262" r:id="R917011fb8fb947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c48d36ce844e0e" /><Relationship Type="http://schemas.openxmlformats.org/officeDocument/2006/relationships/slide" Target="/ppt/slides/slide1.xml" Id="R518a0f14448f4de9" /><Relationship Type="http://schemas.openxmlformats.org/officeDocument/2006/relationships/slide" Target="/ppt/slides/slide2.xml" Id="Rfc867935a96a45fd" /><Relationship Type="http://schemas.openxmlformats.org/officeDocument/2006/relationships/slide" Target="/ppt/slides/slide3.xml" Id="Rc088e2ef41044933" /><Relationship Type="http://schemas.openxmlformats.org/officeDocument/2006/relationships/slide" Target="/ppt/slides/slide4.xml" Id="R58f6392d068e489f" /><Relationship Type="http://schemas.openxmlformats.org/officeDocument/2006/relationships/slide" Target="/ppt/slides/slide5.xml" Id="Rc327e7f0d62d417d" /><Relationship Type="http://schemas.openxmlformats.org/officeDocument/2006/relationships/slide" Target="/ppt/slides/slide6.xml" Id="Ra8ff457f2df54a4c" /><Relationship Type="http://schemas.openxmlformats.org/officeDocument/2006/relationships/slide" Target="/ppt/slides/slide7.xml" Id="R917011fb8fb947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0722dfc4e043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21874a0984da0" /><Relationship Type="http://schemas.openxmlformats.org/officeDocument/2006/relationships/theme" Target="/ppt/slideMasters/theme/theme1.xml" Id="R5913c777b95e4e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121874a0984d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64ca80a06473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e717193b449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ea56ac7664f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fc22a00d34e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05e9baead4c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16ddc01a648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a8654e6f541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 DRAGESET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 DRAGESET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2019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20 452 029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5 812 371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DRAGESET PER WILLY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943 862 907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 DRAGESET AS</a:t>
            </a:r>
          </a:p>
        </p:txBody>
      </p:sp>
    </p:spTree>
  </p:cSld>
  <p:clrMapOvr>
    <a:masterClrMapping xmlns:a="http://schemas.openxmlformats.org/drawingml/2006/main"/>
  </p:clrMapOvr>
</p:sld>
</file>