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2549e6a18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a2d538a1549c5"/>
  </p:sldMasterIdLst>
  <p:sldIdLst>
    <p:sldId xmlns:r="http://schemas.openxmlformats.org/officeDocument/2006/relationships" id="256" r:id="R888ccb2cbd884c80"/>
    <p:sldId xmlns:r="http://schemas.openxmlformats.org/officeDocument/2006/relationships" id="257" r:id="Rb275621b3dee41be"/>
    <p:sldId xmlns:r="http://schemas.openxmlformats.org/officeDocument/2006/relationships" id="258" r:id="R877547642c844e31"/>
    <p:sldId xmlns:r="http://schemas.openxmlformats.org/officeDocument/2006/relationships" id="259" r:id="Rdcd260f136c54d37"/>
    <p:sldId xmlns:r="http://schemas.openxmlformats.org/officeDocument/2006/relationships" id="260" r:id="R4e0cbd3384104961"/>
    <p:sldId xmlns:r="http://schemas.openxmlformats.org/officeDocument/2006/relationships" id="261" r:id="R968e4f43934a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a2d538a1549c5" /><Relationship Type="http://schemas.openxmlformats.org/officeDocument/2006/relationships/slide" Target="/ppt/slides/slide1.xml" Id="R888ccb2cbd884c80" /><Relationship Type="http://schemas.openxmlformats.org/officeDocument/2006/relationships/slide" Target="/ppt/slides/slide2.xml" Id="Rb275621b3dee41be" /><Relationship Type="http://schemas.openxmlformats.org/officeDocument/2006/relationships/slide" Target="/ppt/slides/slide3.xml" Id="R877547642c844e31" /><Relationship Type="http://schemas.openxmlformats.org/officeDocument/2006/relationships/slide" Target="/ppt/slides/slide4.xml" Id="Rdcd260f136c54d37" /><Relationship Type="http://schemas.openxmlformats.org/officeDocument/2006/relationships/slide" Target="/ppt/slides/slide5.xml" Id="R4e0cbd3384104961" /><Relationship Type="http://schemas.openxmlformats.org/officeDocument/2006/relationships/slide" Target="/ppt/slides/slide6.xml" Id="R968e4f43934a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a8581ce2f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537a9393415b" /><Relationship Type="http://schemas.openxmlformats.org/officeDocument/2006/relationships/theme" Target="/ppt/slideMasters/theme/theme1.xml" Id="R626ed3b37cd3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0537a9393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bcfed25a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7ac1de18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89fba351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34d46365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2757484b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a1608bc7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