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6ccdb088354e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19ac061d3493b"/>
  </p:sldMasterIdLst>
  <p:sldIdLst>
    <p:sldId xmlns:r="http://schemas.openxmlformats.org/officeDocument/2006/relationships" id="256" r:id="R6c914f444e2b4713"/>
    <p:sldId xmlns:r="http://schemas.openxmlformats.org/officeDocument/2006/relationships" id="257" r:id="R793ecda5069e4eef"/>
    <p:sldId xmlns:r="http://schemas.openxmlformats.org/officeDocument/2006/relationships" id="258" r:id="Rca0281d312cf4baf"/>
    <p:sldId xmlns:r="http://schemas.openxmlformats.org/officeDocument/2006/relationships" id="259" r:id="R0fd456cda4d84f5c"/>
    <p:sldId xmlns:r="http://schemas.openxmlformats.org/officeDocument/2006/relationships" id="260" r:id="R1f29bdeb337a420d"/>
    <p:sldId xmlns:r="http://schemas.openxmlformats.org/officeDocument/2006/relationships" id="261" r:id="R9b6855af256f4197"/>
    <p:sldId xmlns:r="http://schemas.openxmlformats.org/officeDocument/2006/relationships" id="262" r:id="Rbf7de18c315b45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19ac061d3493b" /><Relationship Type="http://schemas.openxmlformats.org/officeDocument/2006/relationships/slide" Target="/ppt/slides/slide1.xml" Id="R6c914f444e2b4713" /><Relationship Type="http://schemas.openxmlformats.org/officeDocument/2006/relationships/slide" Target="/ppt/slides/slide2.xml" Id="R793ecda5069e4eef" /><Relationship Type="http://schemas.openxmlformats.org/officeDocument/2006/relationships/slide" Target="/ppt/slides/slide3.xml" Id="Rca0281d312cf4baf" /><Relationship Type="http://schemas.openxmlformats.org/officeDocument/2006/relationships/slide" Target="/ppt/slides/slide4.xml" Id="R0fd456cda4d84f5c" /><Relationship Type="http://schemas.openxmlformats.org/officeDocument/2006/relationships/slide" Target="/ppt/slides/slide5.xml" Id="R1f29bdeb337a420d" /><Relationship Type="http://schemas.openxmlformats.org/officeDocument/2006/relationships/slide" Target="/ppt/slides/slide6.xml" Id="R9b6855af256f4197" /><Relationship Type="http://schemas.openxmlformats.org/officeDocument/2006/relationships/slide" Target="/ppt/slides/slide7.xml" Id="Rbf7de18c315b45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15528aacd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62ef6d1314b7b" /><Relationship Type="http://schemas.openxmlformats.org/officeDocument/2006/relationships/theme" Target="/ppt/slideMasters/theme/theme1.xml" Id="R671143b32e6b49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162ef6d1314b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273e30d674c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4f9f8324146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cee71df314b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8eac3ffd44f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b03ca7ef8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79b3e535a43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536260a1f43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AABREKK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8 470 047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1 124 061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4 006 477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