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91842a6c3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b10bdd94b406a"/>
  </p:sldMasterIdLst>
  <p:sldIdLst>
    <p:sldId xmlns:r="http://schemas.openxmlformats.org/officeDocument/2006/relationships" id="256" r:id="R7f4342ff8a0842c6"/>
    <p:sldId xmlns:r="http://schemas.openxmlformats.org/officeDocument/2006/relationships" id="257" r:id="R6d425bbe3d3e4fe3"/>
    <p:sldId xmlns:r="http://schemas.openxmlformats.org/officeDocument/2006/relationships" id="258" r:id="Rfaa527c662f84e6e"/>
    <p:sldId xmlns:r="http://schemas.openxmlformats.org/officeDocument/2006/relationships" id="259" r:id="Re32f055c03774f21"/>
    <p:sldId xmlns:r="http://schemas.openxmlformats.org/officeDocument/2006/relationships" id="260" r:id="R31e9a6c3a7534c0d"/>
    <p:sldId xmlns:r="http://schemas.openxmlformats.org/officeDocument/2006/relationships" id="261" r:id="R9aeae2630e4e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b10bdd94b406a" /><Relationship Type="http://schemas.openxmlformats.org/officeDocument/2006/relationships/slide" Target="/ppt/slides/slide1.xml" Id="R7f4342ff8a0842c6" /><Relationship Type="http://schemas.openxmlformats.org/officeDocument/2006/relationships/slide" Target="/ppt/slides/slide2.xml" Id="R6d425bbe3d3e4fe3" /><Relationship Type="http://schemas.openxmlformats.org/officeDocument/2006/relationships/slide" Target="/ppt/slides/slide3.xml" Id="Rfaa527c662f84e6e" /><Relationship Type="http://schemas.openxmlformats.org/officeDocument/2006/relationships/slide" Target="/ppt/slides/slide4.xml" Id="Re32f055c03774f21" /><Relationship Type="http://schemas.openxmlformats.org/officeDocument/2006/relationships/slide" Target="/ppt/slides/slide5.xml" Id="R31e9a6c3a7534c0d" /><Relationship Type="http://schemas.openxmlformats.org/officeDocument/2006/relationships/slide" Target="/ppt/slides/slide6.xml" Id="R9aeae2630e4e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d98415869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59d6aace4faf" /><Relationship Type="http://schemas.openxmlformats.org/officeDocument/2006/relationships/theme" Target="/ppt/slideMasters/theme/theme1.xml" Id="R4595994efee1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059d6aace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c67a9284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b9429ee1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cef18d81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c192fad8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4053c31a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cd473479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