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d2821ede74c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e39fb6b5954965"/>
  </p:sldMasterIdLst>
  <p:sldIdLst>
    <p:sldId xmlns:r="http://schemas.openxmlformats.org/officeDocument/2006/relationships" id="256" r:id="Rc3ec6375828c4d57"/>
    <p:sldId xmlns:r="http://schemas.openxmlformats.org/officeDocument/2006/relationships" id="257" r:id="R189aaa5c5c664aae"/>
    <p:sldId xmlns:r="http://schemas.openxmlformats.org/officeDocument/2006/relationships" id="258" r:id="R92b01ac7f14e4763"/>
    <p:sldId xmlns:r="http://schemas.openxmlformats.org/officeDocument/2006/relationships" id="259" r:id="R8e9c71c7b4564179"/>
    <p:sldId xmlns:r="http://schemas.openxmlformats.org/officeDocument/2006/relationships" id="260" r:id="R3527364cff7e4d05"/>
    <p:sldId xmlns:r="http://schemas.openxmlformats.org/officeDocument/2006/relationships" id="261" r:id="R34b2b366238a4a95"/>
    <p:sldId xmlns:r="http://schemas.openxmlformats.org/officeDocument/2006/relationships" id="262" r:id="R79eb257eab304c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39fb6b5954965" /><Relationship Type="http://schemas.openxmlformats.org/officeDocument/2006/relationships/slide" Target="/ppt/slides/slide1.xml" Id="Rc3ec6375828c4d57" /><Relationship Type="http://schemas.openxmlformats.org/officeDocument/2006/relationships/slide" Target="/ppt/slides/slide2.xml" Id="R189aaa5c5c664aae" /><Relationship Type="http://schemas.openxmlformats.org/officeDocument/2006/relationships/slide" Target="/ppt/slides/slide3.xml" Id="R92b01ac7f14e4763" /><Relationship Type="http://schemas.openxmlformats.org/officeDocument/2006/relationships/slide" Target="/ppt/slides/slide4.xml" Id="R8e9c71c7b4564179" /><Relationship Type="http://schemas.openxmlformats.org/officeDocument/2006/relationships/slide" Target="/ppt/slides/slide5.xml" Id="R3527364cff7e4d05" /><Relationship Type="http://schemas.openxmlformats.org/officeDocument/2006/relationships/slide" Target="/ppt/slides/slide6.xml" Id="R34b2b366238a4a95" /><Relationship Type="http://schemas.openxmlformats.org/officeDocument/2006/relationships/slide" Target="/ppt/slides/slide7.xml" Id="R79eb257eab304c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f1da5cbc54d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279780da542fc" /><Relationship Type="http://schemas.openxmlformats.org/officeDocument/2006/relationships/theme" Target="/ppt/slideMasters/theme/theme1.xml" Id="R53dbb356cf6643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1279780da542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51d661e944b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149fbfabc4b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9d0f76b194c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d90c5a0c940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10992c6b842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32cf9344d41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77fac3ce047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KVIKK AS ble etablert [år] og holder til i Meldal.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25 618 004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1 060 178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948 536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5 144 988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7 408 508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ELSHAUG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7336 Meldal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49 74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943 264 570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KVIKK AS</a:t>
            </a:r>
          </a:p>
        </p:txBody>
      </p:sp>
    </p:spTree>
  </p:cSld>
  <p:clrMapOvr>
    <a:masterClrMapping xmlns:a="http://schemas.openxmlformats.org/drawingml/2006/main"/>
  </p:clrMapOvr>
</p:sld>
</file>