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b1bbf6777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d6cdc969343cb"/>
  </p:sldMasterIdLst>
  <p:sldIdLst>
    <p:sldId xmlns:r="http://schemas.openxmlformats.org/officeDocument/2006/relationships" id="256" r:id="R9c4fed871cea46ad"/>
    <p:sldId xmlns:r="http://schemas.openxmlformats.org/officeDocument/2006/relationships" id="257" r:id="R4627474d7a4f46ae"/>
    <p:sldId xmlns:r="http://schemas.openxmlformats.org/officeDocument/2006/relationships" id="258" r:id="Ra7f220495fd94ff0"/>
    <p:sldId xmlns:r="http://schemas.openxmlformats.org/officeDocument/2006/relationships" id="259" r:id="R90b8ec03326043b5"/>
    <p:sldId xmlns:r="http://schemas.openxmlformats.org/officeDocument/2006/relationships" id="260" r:id="R539d7656693c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d6cdc969343cb" /><Relationship Type="http://schemas.openxmlformats.org/officeDocument/2006/relationships/slide" Target="/ppt/slides/slide1.xml" Id="R9c4fed871cea46ad" /><Relationship Type="http://schemas.openxmlformats.org/officeDocument/2006/relationships/slide" Target="/ppt/slides/slide2.xml" Id="R4627474d7a4f46ae" /><Relationship Type="http://schemas.openxmlformats.org/officeDocument/2006/relationships/slide" Target="/ppt/slides/slide3.xml" Id="Ra7f220495fd94ff0" /><Relationship Type="http://schemas.openxmlformats.org/officeDocument/2006/relationships/slide" Target="/ppt/slides/slide4.xml" Id="R90b8ec03326043b5" /><Relationship Type="http://schemas.openxmlformats.org/officeDocument/2006/relationships/slide" Target="/ppt/slides/slide5.xml" Id="R539d7656693c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e9398eedc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3ca2fa6a450c" /><Relationship Type="http://schemas.openxmlformats.org/officeDocument/2006/relationships/theme" Target="/ppt/slideMasters/theme/theme1.xml" Id="R345ca67fe620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43ca2fa6a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8874dc4a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b920cf9b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c5e0a9a9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4eaceb1d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e68b0824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