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e4ba5168f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775ddd0934cb8"/>
  </p:sldMasterIdLst>
  <p:sldIdLst>
    <p:sldId xmlns:r="http://schemas.openxmlformats.org/officeDocument/2006/relationships" id="256" r:id="Rceed093e104a452d"/>
    <p:sldId xmlns:r="http://schemas.openxmlformats.org/officeDocument/2006/relationships" id="257" r:id="R9c9b90d3e7264434"/>
    <p:sldId xmlns:r="http://schemas.openxmlformats.org/officeDocument/2006/relationships" id="258" r:id="Rf7d4ca77cb774770"/>
    <p:sldId xmlns:r="http://schemas.openxmlformats.org/officeDocument/2006/relationships" id="259" r:id="R9d75c03eaa5549e6"/>
    <p:sldId xmlns:r="http://schemas.openxmlformats.org/officeDocument/2006/relationships" id="260" r:id="R617ab1a9bbef42b4"/>
    <p:sldId xmlns:r="http://schemas.openxmlformats.org/officeDocument/2006/relationships" id="261" r:id="Rb4317947b1f8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775ddd0934cb8" /><Relationship Type="http://schemas.openxmlformats.org/officeDocument/2006/relationships/slide" Target="/ppt/slides/slide1.xml" Id="Rceed093e104a452d" /><Relationship Type="http://schemas.openxmlformats.org/officeDocument/2006/relationships/slide" Target="/ppt/slides/slide2.xml" Id="R9c9b90d3e7264434" /><Relationship Type="http://schemas.openxmlformats.org/officeDocument/2006/relationships/slide" Target="/ppt/slides/slide3.xml" Id="Rf7d4ca77cb774770" /><Relationship Type="http://schemas.openxmlformats.org/officeDocument/2006/relationships/slide" Target="/ppt/slides/slide4.xml" Id="R9d75c03eaa5549e6" /><Relationship Type="http://schemas.openxmlformats.org/officeDocument/2006/relationships/slide" Target="/ppt/slides/slide5.xml" Id="R617ab1a9bbef42b4" /><Relationship Type="http://schemas.openxmlformats.org/officeDocument/2006/relationships/slide" Target="/ppt/slides/slide6.xml" Id="Rb4317947b1f8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bdd07b8d6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0ee878b74c51" /><Relationship Type="http://schemas.openxmlformats.org/officeDocument/2006/relationships/theme" Target="/ppt/slideMasters/theme/theme1.xml" Id="R439b998297e7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60ee878b7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ed08a0d6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cc057306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4a49150c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878067a34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58629bdb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ab4759ce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