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2be4538e5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13f2b9125400a"/>
  </p:sldMasterIdLst>
  <p:sldIdLst>
    <p:sldId xmlns:r="http://schemas.openxmlformats.org/officeDocument/2006/relationships" id="256" r:id="Rc20200c2417d42ab"/>
    <p:sldId xmlns:r="http://schemas.openxmlformats.org/officeDocument/2006/relationships" id="257" r:id="R52b0d0cd21554161"/>
    <p:sldId xmlns:r="http://schemas.openxmlformats.org/officeDocument/2006/relationships" id="258" r:id="R94abe7a33c6b40f1"/>
    <p:sldId xmlns:r="http://schemas.openxmlformats.org/officeDocument/2006/relationships" id="259" r:id="R3948048063ab4d0a"/>
    <p:sldId xmlns:r="http://schemas.openxmlformats.org/officeDocument/2006/relationships" id="260" r:id="R5304ad2121db4060"/>
    <p:sldId xmlns:r="http://schemas.openxmlformats.org/officeDocument/2006/relationships" id="261" r:id="R21979643e2334fd1"/>
    <p:sldId xmlns:r="http://schemas.openxmlformats.org/officeDocument/2006/relationships" id="262" r:id="R54d4682a2340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13f2b9125400a" /><Relationship Type="http://schemas.openxmlformats.org/officeDocument/2006/relationships/slide" Target="/ppt/slides/slide1.xml" Id="Rc20200c2417d42ab" /><Relationship Type="http://schemas.openxmlformats.org/officeDocument/2006/relationships/slide" Target="/ppt/slides/slide2.xml" Id="R52b0d0cd21554161" /><Relationship Type="http://schemas.openxmlformats.org/officeDocument/2006/relationships/slide" Target="/ppt/slides/slide3.xml" Id="R94abe7a33c6b40f1" /><Relationship Type="http://schemas.openxmlformats.org/officeDocument/2006/relationships/slide" Target="/ppt/slides/slide4.xml" Id="R3948048063ab4d0a" /><Relationship Type="http://schemas.openxmlformats.org/officeDocument/2006/relationships/slide" Target="/ppt/slides/slide5.xml" Id="R5304ad2121db4060" /><Relationship Type="http://schemas.openxmlformats.org/officeDocument/2006/relationships/slide" Target="/ppt/slides/slide6.xml" Id="R21979643e2334fd1" /><Relationship Type="http://schemas.openxmlformats.org/officeDocument/2006/relationships/slide" Target="/ppt/slides/slide7.xml" Id="R54d4682a2340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2753a57aa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32c3db7ad4b6d" /><Relationship Type="http://schemas.openxmlformats.org/officeDocument/2006/relationships/theme" Target="/ppt/slideMasters/theme/theme1.xml" Id="R506b7c7142dc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32c3db7ad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f2ae11c71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22489e8be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853a89b4c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3710249d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8805c96a8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b769a25df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49ad5128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BERIT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LARS PETTER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