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111c2af65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5fbc78bbf45ba"/>
  </p:sldMasterIdLst>
  <p:sldIdLst>
    <p:sldId xmlns:r="http://schemas.openxmlformats.org/officeDocument/2006/relationships" id="256" r:id="Raeee2e85397d4eec"/>
    <p:sldId xmlns:r="http://schemas.openxmlformats.org/officeDocument/2006/relationships" id="257" r:id="R984a411c7d384cbe"/>
    <p:sldId xmlns:r="http://schemas.openxmlformats.org/officeDocument/2006/relationships" id="258" r:id="R1d74345e544048a1"/>
    <p:sldId xmlns:r="http://schemas.openxmlformats.org/officeDocument/2006/relationships" id="259" r:id="R9f4b1b937ece4eb8"/>
    <p:sldId xmlns:r="http://schemas.openxmlformats.org/officeDocument/2006/relationships" id="260" r:id="Rdd471202cea2470a"/>
    <p:sldId xmlns:r="http://schemas.openxmlformats.org/officeDocument/2006/relationships" id="261" r:id="R53202d98e29f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5fbc78bbf45ba" /><Relationship Type="http://schemas.openxmlformats.org/officeDocument/2006/relationships/slide" Target="/ppt/slides/slide1.xml" Id="Raeee2e85397d4eec" /><Relationship Type="http://schemas.openxmlformats.org/officeDocument/2006/relationships/slide" Target="/ppt/slides/slide2.xml" Id="R984a411c7d384cbe" /><Relationship Type="http://schemas.openxmlformats.org/officeDocument/2006/relationships/slide" Target="/ppt/slides/slide3.xml" Id="R1d74345e544048a1" /><Relationship Type="http://schemas.openxmlformats.org/officeDocument/2006/relationships/slide" Target="/ppt/slides/slide4.xml" Id="R9f4b1b937ece4eb8" /><Relationship Type="http://schemas.openxmlformats.org/officeDocument/2006/relationships/slide" Target="/ppt/slides/slide5.xml" Id="Rdd471202cea2470a" /><Relationship Type="http://schemas.openxmlformats.org/officeDocument/2006/relationships/slide" Target="/ppt/slides/slide6.xml" Id="R53202d98e29f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8b7b8bf45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82d82de149d1" /><Relationship Type="http://schemas.openxmlformats.org/officeDocument/2006/relationships/theme" Target="/ppt/slideMasters/theme/theme1.xml" Id="R4df34a69c481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a82d82de1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66638f2a0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ab2c26291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959310125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8306d35c3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a952314bc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ac45cf4f6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