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a98df131f6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acd5258854ed3"/>
  </p:sldMasterIdLst>
  <p:sldIdLst>
    <p:sldId xmlns:r="http://schemas.openxmlformats.org/officeDocument/2006/relationships" id="256" r:id="R73856848ada34986"/>
    <p:sldId xmlns:r="http://schemas.openxmlformats.org/officeDocument/2006/relationships" id="257" r:id="Rdb963978a1394f5d"/>
    <p:sldId xmlns:r="http://schemas.openxmlformats.org/officeDocument/2006/relationships" id="258" r:id="R016cf52139c841ed"/>
    <p:sldId xmlns:r="http://schemas.openxmlformats.org/officeDocument/2006/relationships" id="259" r:id="R44a1506a2a7344c9"/>
    <p:sldId xmlns:r="http://schemas.openxmlformats.org/officeDocument/2006/relationships" id="260" r:id="R56dd3b601ec94cbf"/>
    <p:sldId xmlns:r="http://schemas.openxmlformats.org/officeDocument/2006/relationships" id="261" r:id="R47732c2e311741cc"/>
    <p:sldId xmlns:r="http://schemas.openxmlformats.org/officeDocument/2006/relationships" id="262" r:id="Ra8bab353992d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acd5258854ed3" /><Relationship Type="http://schemas.openxmlformats.org/officeDocument/2006/relationships/slide" Target="/ppt/slides/slide1.xml" Id="R73856848ada34986" /><Relationship Type="http://schemas.openxmlformats.org/officeDocument/2006/relationships/slide" Target="/ppt/slides/slide2.xml" Id="Rdb963978a1394f5d" /><Relationship Type="http://schemas.openxmlformats.org/officeDocument/2006/relationships/slide" Target="/ppt/slides/slide3.xml" Id="R016cf52139c841ed" /><Relationship Type="http://schemas.openxmlformats.org/officeDocument/2006/relationships/slide" Target="/ppt/slides/slide4.xml" Id="R44a1506a2a7344c9" /><Relationship Type="http://schemas.openxmlformats.org/officeDocument/2006/relationships/slide" Target="/ppt/slides/slide5.xml" Id="R56dd3b601ec94cbf" /><Relationship Type="http://schemas.openxmlformats.org/officeDocument/2006/relationships/slide" Target="/ppt/slides/slide6.xml" Id="R47732c2e311741cc" /><Relationship Type="http://schemas.openxmlformats.org/officeDocument/2006/relationships/slide" Target="/ppt/slides/slide7.xml" Id="Ra8bab353992d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a670c71ae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8bd0886af424b" /><Relationship Type="http://schemas.openxmlformats.org/officeDocument/2006/relationships/theme" Target="/ppt/slideMasters/theme/theme1.xml" Id="R95e1e3469b80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d8bd0886af42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a456e2f2a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f0fd428f0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7179ec486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bab872cae4e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8f1edb39441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f4e247f144c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67a081434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 91 SHOP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 91 SHOP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−443 648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942 595 220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 91 SHOP AS</a:t>
            </a:r>
          </a:p>
        </p:txBody>
      </p:sp>
    </p:spTree>
  </p:cSld>
  <p:clrMapOvr>
    <a:masterClrMapping xmlns:a="http://schemas.openxmlformats.org/drawingml/2006/main"/>
  </p:clrMapOvr>
</p:sld>
</file>