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8f96a4ab1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829ac505d4809"/>
  </p:sldMasterIdLst>
  <p:sldIdLst>
    <p:sldId xmlns:r="http://schemas.openxmlformats.org/officeDocument/2006/relationships" id="256" r:id="Rb3c58129725b4136"/>
    <p:sldId xmlns:r="http://schemas.openxmlformats.org/officeDocument/2006/relationships" id="257" r:id="R2ea0e6f8f7b24837"/>
    <p:sldId xmlns:r="http://schemas.openxmlformats.org/officeDocument/2006/relationships" id="258" r:id="R03dd977297054c59"/>
    <p:sldId xmlns:r="http://schemas.openxmlformats.org/officeDocument/2006/relationships" id="259" r:id="R45ce7037a3ad48be"/>
    <p:sldId xmlns:r="http://schemas.openxmlformats.org/officeDocument/2006/relationships" id="260" r:id="Ra66ccee058de422a"/>
    <p:sldId xmlns:r="http://schemas.openxmlformats.org/officeDocument/2006/relationships" id="261" r:id="R917e774835a946fe"/>
    <p:sldId xmlns:r="http://schemas.openxmlformats.org/officeDocument/2006/relationships" id="262" r:id="Ra0cf7f053198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829ac505d4809" /><Relationship Type="http://schemas.openxmlformats.org/officeDocument/2006/relationships/slide" Target="/ppt/slides/slide1.xml" Id="Rb3c58129725b4136" /><Relationship Type="http://schemas.openxmlformats.org/officeDocument/2006/relationships/slide" Target="/ppt/slides/slide2.xml" Id="R2ea0e6f8f7b24837" /><Relationship Type="http://schemas.openxmlformats.org/officeDocument/2006/relationships/slide" Target="/ppt/slides/slide3.xml" Id="R03dd977297054c59" /><Relationship Type="http://schemas.openxmlformats.org/officeDocument/2006/relationships/slide" Target="/ppt/slides/slide4.xml" Id="R45ce7037a3ad48be" /><Relationship Type="http://schemas.openxmlformats.org/officeDocument/2006/relationships/slide" Target="/ppt/slides/slide5.xml" Id="Ra66ccee058de422a" /><Relationship Type="http://schemas.openxmlformats.org/officeDocument/2006/relationships/slide" Target="/ppt/slides/slide6.xml" Id="R917e774835a946fe" /><Relationship Type="http://schemas.openxmlformats.org/officeDocument/2006/relationships/slide" Target="/ppt/slides/slide7.xml" Id="Ra0cf7f053198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e3450ffc4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34989b904a0c" /><Relationship Type="http://schemas.openxmlformats.org/officeDocument/2006/relationships/theme" Target="/ppt/slideMasters/theme/theme1.xml" Id="Rb9b13178793d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034989b90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e4084e8d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f0b0471b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ccb9bc16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3ee3f295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71cfe565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7ab1d70b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20489669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