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1a0117505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0066124d984a81"/>
  </p:sldMasterIdLst>
  <p:sldIdLst>
    <p:sldId xmlns:r="http://schemas.openxmlformats.org/officeDocument/2006/relationships" id="256" r:id="Rdf0a91c55c054639"/>
    <p:sldId xmlns:r="http://schemas.openxmlformats.org/officeDocument/2006/relationships" id="257" r:id="R4509672907674e86"/>
    <p:sldId xmlns:r="http://schemas.openxmlformats.org/officeDocument/2006/relationships" id="258" r:id="Re0f97b16df9b4ff6"/>
    <p:sldId xmlns:r="http://schemas.openxmlformats.org/officeDocument/2006/relationships" id="259" r:id="R8a1fd95fc9bf4b5c"/>
    <p:sldId xmlns:r="http://schemas.openxmlformats.org/officeDocument/2006/relationships" id="260" r:id="Rb7f3705135464500"/>
    <p:sldId xmlns:r="http://schemas.openxmlformats.org/officeDocument/2006/relationships" id="261" r:id="Rdbde9b11e8cf4941"/>
    <p:sldId xmlns:r="http://schemas.openxmlformats.org/officeDocument/2006/relationships" id="262" r:id="R4d12733ac2a0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066124d984a81" /><Relationship Type="http://schemas.openxmlformats.org/officeDocument/2006/relationships/slide" Target="/ppt/slides/slide1.xml" Id="Rdf0a91c55c054639" /><Relationship Type="http://schemas.openxmlformats.org/officeDocument/2006/relationships/slide" Target="/ppt/slides/slide2.xml" Id="R4509672907674e86" /><Relationship Type="http://schemas.openxmlformats.org/officeDocument/2006/relationships/slide" Target="/ppt/slides/slide3.xml" Id="Re0f97b16df9b4ff6" /><Relationship Type="http://schemas.openxmlformats.org/officeDocument/2006/relationships/slide" Target="/ppt/slides/slide4.xml" Id="R8a1fd95fc9bf4b5c" /><Relationship Type="http://schemas.openxmlformats.org/officeDocument/2006/relationships/slide" Target="/ppt/slides/slide5.xml" Id="Rb7f3705135464500" /><Relationship Type="http://schemas.openxmlformats.org/officeDocument/2006/relationships/slide" Target="/ppt/slides/slide6.xml" Id="Rdbde9b11e8cf4941" /><Relationship Type="http://schemas.openxmlformats.org/officeDocument/2006/relationships/slide" Target="/ppt/slides/slide7.xml" Id="R4d12733ac2a0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994a2ebd3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b226e7f9b4af6" /><Relationship Type="http://schemas.openxmlformats.org/officeDocument/2006/relationships/theme" Target="/ppt/slideMasters/theme/theme1.xml" Id="R622d8acef1ff4b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4b226e7f9b4a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99420797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cee630d9c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7db0ed680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b1a4295f144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28118b7a045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9f9826ef5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15541fe342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GRAFINOR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706 701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4 710 542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8 521 628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Nybrottveien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leif.johansen@grafinor.no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www.grafinor.no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942 453 876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GRAFINOR AS</a:t>
            </a:r>
          </a:p>
        </p:txBody>
      </p:sp>
    </p:spTree>
  </p:cSld>
  <p:clrMapOvr>
    <a:masterClrMapping xmlns:a="http://schemas.openxmlformats.org/drawingml/2006/main"/>
  </p:clrMapOvr>
</p:sld>
</file>