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17872987a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ad4d81b28426d"/>
  </p:sldMasterIdLst>
  <p:sldIdLst>
    <p:sldId xmlns:r="http://schemas.openxmlformats.org/officeDocument/2006/relationships" id="256" r:id="Rafe416703f3f4a74"/>
    <p:sldId xmlns:r="http://schemas.openxmlformats.org/officeDocument/2006/relationships" id="257" r:id="Rbc7e7f294d0549a6"/>
    <p:sldId xmlns:r="http://schemas.openxmlformats.org/officeDocument/2006/relationships" id="258" r:id="R869a90bab755420f"/>
    <p:sldId xmlns:r="http://schemas.openxmlformats.org/officeDocument/2006/relationships" id="259" r:id="Rab83caa11f184f98"/>
    <p:sldId xmlns:r="http://schemas.openxmlformats.org/officeDocument/2006/relationships" id="260" r:id="Ra2474d07c91749c4"/>
    <p:sldId xmlns:r="http://schemas.openxmlformats.org/officeDocument/2006/relationships" id="261" r:id="Re1b153ceb208434e"/>
    <p:sldId xmlns:r="http://schemas.openxmlformats.org/officeDocument/2006/relationships" id="262" r:id="Rc06ba3df4528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ad4d81b28426d" /><Relationship Type="http://schemas.openxmlformats.org/officeDocument/2006/relationships/slide" Target="/ppt/slides/slide1.xml" Id="Rafe416703f3f4a74" /><Relationship Type="http://schemas.openxmlformats.org/officeDocument/2006/relationships/slide" Target="/ppt/slides/slide2.xml" Id="Rbc7e7f294d0549a6" /><Relationship Type="http://schemas.openxmlformats.org/officeDocument/2006/relationships/slide" Target="/ppt/slides/slide3.xml" Id="R869a90bab755420f" /><Relationship Type="http://schemas.openxmlformats.org/officeDocument/2006/relationships/slide" Target="/ppt/slides/slide4.xml" Id="Rab83caa11f184f98" /><Relationship Type="http://schemas.openxmlformats.org/officeDocument/2006/relationships/slide" Target="/ppt/slides/slide5.xml" Id="Ra2474d07c91749c4" /><Relationship Type="http://schemas.openxmlformats.org/officeDocument/2006/relationships/slide" Target="/ppt/slides/slide6.xml" Id="Re1b153ceb208434e" /><Relationship Type="http://schemas.openxmlformats.org/officeDocument/2006/relationships/slide" Target="/ppt/slides/slide7.xml" Id="Rc06ba3df4528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380c066d6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8f39778d4fb8" /><Relationship Type="http://schemas.openxmlformats.org/officeDocument/2006/relationships/theme" Target="/ppt/slideMasters/theme/theme1.xml" Id="R48395bcdd8d2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88f39778d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6250ef10c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8801b3ab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fcebedf0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3eeaad7c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27fc881e2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fb7b3411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71152c4d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FLETEN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NIKOLAI FLETEN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NIKOLAI FLETEN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johannes.fleten@kontorspar.no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942 452 438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FLETEN HOLDING AS</a:t>
            </a:r>
          </a:p>
        </p:txBody>
      </p:sp>
    </p:spTree>
  </p:cSld>
  <p:clrMapOvr>
    <a:masterClrMapping xmlns:a="http://schemas.openxmlformats.org/drawingml/2006/main"/>
  </p:clrMapOvr>
</p:sld>
</file>