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302cbe84e43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da4387dbdf42fe"/>
  </p:sldMasterIdLst>
  <p:sldIdLst>
    <p:sldId xmlns:r="http://schemas.openxmlformats.org/officeDocument/2006/relationships" id="256" r:id="R7298a7efca79457e"/>
    <p:sldId xmlns:r="http://schemas.openxmlformats.org/officeDocument/2006/relationships" id="257" r:id="Rea597f435cb345c8"/>
    <p:sldId xmlns:r="http://schemas.openxmlformats.org/officeDocument/2006/relationships" id="258" r:id="Rfb6a6feb1f904c59"/>
    <p:sldId xmlns:r="http://schemas.openxmlformats.org/officeDocument/2006/relationships" id="259" r:id="Rdc29c19956aa43c2"/>
    <p:sldId xmlns:r="http://schemas.openxmlformats.org/officeDocument/2006/relationships" id="260" r:id="R635a9b947c88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a4387dbdf42fe" /><Relationship Type="http://schemas.openxmlformats.org/officeDocument/2006/relationships/slide" Target="/ppt/slides/slide1.xml" Id="R7298a7efca79457e" /><Relationship Type="http://schemas.openxmlformats.org/officeDocument/2006/relationships/slide" Target="/ppt/slides/slide2.xml" Id="Rea597f435cb345c8" /><Relationship Type="http://schemas.openxmlformats.org/officeDocument/2006/relationships/slide" Target="/ppt/slides/slide3.xml" Id="Rfb6a6feb1f904c59" /><Relationship Type="http://schemas.openxmlformats.org/officeDocument/2006/relationships/slide" Target="/ppt/slides/slide4.xml" Id="Rdc29c19956aa43c2" /><Relationship Type="http://schemas.openxmlformats.org/officeDocument/2006/relationships/slide" Target="/ppt/slides/slide5.xml" Id="R635a9b947c88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5807e63ef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a2765291c4596" /><Relationship Type="http://schemas.openxmlformats.org/officeDocument/2006/relationships/theme" Target="/ppt/slideMasters/theme/theme1.xml" Id="Re7c0789fd8b6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a2765291c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48e40aaef48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79edbf23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3435dd6f6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6e5cc13a3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83921edee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KOMMUNE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3616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942 402 465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