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1bc636943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865afc7aa4e3e"/>
  </p:sldMasterIdLst>
  <p:sldIdLst>
    <p:sldId xmlns:r="http://schemas.openxmlformats.org/officeDocument/2006/relationships" id="256" r:id="Re188fe6e935447fd"/>
    <p:sldId xmlns:r="http://schemas.openxmlformats.org/officeDocument/2006/relationships" id="257" r:id="R18da7a03cd1844eb"/>
    <p:sldId xmlns:r="http://schemas.openxmlformats.org/officeDocument/2006/relationships" id="258" r:id="Rbf637dbc8a064fa0"/>
    <p:sldId xmlns:r="http://schemas.openxmlformats.org/officeDocument/2006/relationships" id="259" r:id="Rb615e1bb9f684096"/>
    <p:sldId xmlns:r="http://schemas.openxmlformats.org/officeDocument/2006/relationships" id="260" r:id="R7211d83b99254053"/>
    <p:sldId xmlns:r="http://schemas.openxmlformats.org/officeDocument/2006/relationships" id="261" r:id="Ra8d8d805b1c34d0f"/>
    <p:sldId xmlns:r="http://schemas.openxmlformats.org/officeDocument/2006/relationships" id="262" r:id="R5e9b76405810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65afc7aa4e3e" /><Relationship Type="http://schemas.openxmlformats.org/officeDocument/2006/relationships/slide" Target="/ppt/slides/slide1.xml" Id="Re188fe6e935447fd" /><Relationship Type="http://schemas.openxmlformats.org/officeDocument/2006/relationships/slide" Target="/ppt/slides/slide2.xml" Id="R18da7a03cd1844eb" /><Relationship Type="http://schemas.openxmlformats.org/officeDocument/2006/relationships/slide" Target="/ppt/slides/slide3.xml" Id="Rbf637dbc8a064fa0" /><Relationship Type="http://schemas.openxmlformats.org/officeDocument/2006/relationships/slide" Target="/ppt/slides/slide4.xml" Id="Rb615e1bb9f684096" /><Relationship Type="http://schemas.openxmlformats.org/officeDocument/2006/relationships/slide" Target="/ppt/slides/slide5.xml" Id="R7211d83b99254053" /><Relationship Type="http://schemas.openxmlformats.org/officeDocument/2006/relationships/slide" Target="/ppt/slides/slide6.xml" Id="Ra8d8d805b1c34d0f" /><Relationship Type="http://schemas.openxmlformats.org/officeDocument/2006/relationships/slide" Target="/ppt/slides/slide7.xml" Id="R5e9b76405810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a14365edd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73450e724a58" /><Relationship Type="http://schemas.openxmlformats.org/officeDocument/2006/relationships/theme" Target="/ppt/slideMasters/theme/theme1.xml" Id="R58750f8b24c9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b73450e72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8c6739446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b84b197c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ccaeac30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38b5fcf0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c75c8b57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a4b3cd20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a5b5eed0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KLEPSVIK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&amp; SØNN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16 208 390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23 733 395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KLEPSVIK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KLEPSVIK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KLEPSVIK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87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www.klepsvik-sonn.no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942 338 333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KLEPSVIK &amp; SØNN AS</a:t>
            </a:r>
          </a:p>
        </p:txBody>
      </p:sp>
    </p:spTree>
  </p:cSld>
  <p:clrMapOvr>
    <a:masterClrMapping xmlns:a="http://schemas.openxmlformats.org/drawingml/2006/main"/>
  </p:clrMapOvr>
</p:sld>
</file>