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740d0570a54d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7d334e691e4cba"/>
  </p:sldMasterIdLst>
  <p:sldIdLst>
    <p:sldId xmlns:r="http://schemas.openxmlformats.org/officeDocument/2006/relationships" id="256" r:id="R3a852a4c7f634e59"/>
    <p:sldId xmlns:r="http://schemas.openxmlformats.org/officeDocument/2006/relationships" id="257" r:id="R4f0b655cd7a04f0e"/>
    <p:sldId xmlns:r="http://schemas.openxmlformats.org/officeDocument/2006/relationships" id="258" r:id="Ra73ec802a3df47bd"/>
    <p:sldId xmlns:r="http://schemas.openxmlformats.org/officeDocument/2006/relationships" id="259" r:id="R26ddf8ab6baa4151"/>
    <p:sldId xmlns:r="http://schemas.openxmlformats.org/officeDocument/2006/relationships" id="260" r:id="Rd64680e391964cb8"/>
    <p:sldId xmlns:r="http://schemas.openxmlformats.org/officeDocument/2006/relationships" id="261" r:id="R92fee402b92d4742"/>
    <p:sldId xmlns:r="http://schemas.openxmlformats.org/officeDocument/2006/relationships" id="262" r:id="R045b3c33c7df48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d334e691e4cba" /><Relationship Type="http://schemas.openxmlformats.org/officeDocument/2006/relationships/slide" Target="/ppt/slides/slide1.xml" Id="R3a852a4c7f634e59" /><Relationship Type="http://schemas.openxmlformats.org/officeDocument/2006/relationships/slide" Target="/ppt/slides/slide2.xml" Id="R4f0b655cd7a04f0e" /><Relationship Type="http://schemas.openxmlformats.org/officeDocument/2006/relationships/slide" Target="/ppt/slides/slide3.xml" Id="Ra73ec802a3df47bd" /><Relationship Type="http://schemas.openxmlformats.org/officeDocument/2006/relationships/slide" Target="/ppt/slides/slide4.xml" Id="R26ddf8ab6baa4151" /><Relationship Type="http://schemas.openxmlformats.org/officeDocument/2006/relationships/slide" Target="/ppt/slides/slide5.xml" Id="Rd64680e391964cb8" /><Relationship Type="http://schemas.openxmlformats.org/officeDocument/2006/relationships/slide" Target="/ppt/slides/slide6.xml" Id="R92fee402b92d4742" /><Relationship Type="http://schemas.openxmlformats.org/officeDocument/2006/relationships/slide" Target="/ppt/slides/slide7.xml" Id="R045b3c33c7df48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59fb6fb5f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cb57d9cd14f81" /><Relationship Type="http://schemas.openxmlformats.org/officeDocument/2006/relationships/theme" Target="/ppt/slideMasters/theme/theme1.xml" Id="R9e0f94271a5745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5cb57d9cd1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8234b0daf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6bfe3ed244b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f91c98a80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059ca5b6a40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faf5a5d0149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925cccd7144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00f3fd45746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FYRESDAL REKNESKAPSKONTOR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FYRESDAL REKNESKAPSKONTOR AS ble etablert [år] og holder til i Fyresdal.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4 725 511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277 245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5 029 233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6 328 880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 RAMSVATN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GRAVER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3870 Fyresdal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post@fyre.no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942 203 284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FYRESDAL REKNESKAPSKONTOR AS</a:t>
            </a:r>
          </a:p>
        </p:txBody>
      </p:sp>
    </p:spTree>
  </p:cSld>
  <p:clrMapOvr>
    <a:masterClrMapping xmlns:a="http://schemas.openxmlformats.org/drawingml/2006/main"/>
  </p:clrMapOvr>
</p:sld>
</file>