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51938b9e9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b3f96d38d430e"/>
  </p:sldMasterIdLst>
  <p:sldIdLst>
    <p:sldId xmlns:r="http://schemas.openxmlformats.org/officeDocument/2006/relationships" id="256" r:id="Rdad503a7ac9c4edf"/>
    <p:sldId xmlns:r="http://schemas.openxmlformats.org/officeDocument/2006/relationships" id="257" r:id="R2690a68ea4604421"/>
    <p:sldId xmlns:r="http://schemas.openxmlformats.org/officeDocument/2006/relationships" id="258" r:id="R7b77bf99ee044808"/>
    <p:sldId xmlns:r="http://schemas.openxmlformats.org/officeDocument/2006/relationships" id="259" r:id="R2bc28af6e6a14fb5"/>
    <p:sldId xmlns:r="http://schemas.openxmlformats.org/officeDocument/2006/relationships" id="260" r:id="R7d1740070fdb4df9"/>
    <p:sldId xmlns:r="http://schemas.openxmlformats.org/officeDocument/2006/relationships" id="261" r:id="R1955e1ba09b14c05"/>
    <p:sldId xmlns:r="http://schemas.openxmlformats.org/officeDocument/2006/relationships" id="262" r:id="R9df78f460a24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b3f96d38d430e" /><Relationship Type="http://schemas.openxmlformats.org/officeDocument/2006/relationships/slide" Target="/ppt/slides/slide1.xml" Id="Rdad503a7ac9c4edf" /><Relationship Type="http://schemas.openxmlformats.org/officeDocument/2006/relationships/slide" Target="/ppt/slides/slide2.xml" Id="R2690a68ea4604421" /><Relationship Type="http://schemas.openxmlformats.org/officeDocument/2006/relationships/slide" Target="/ppt/slides/slide3.xml" Id="R7b77bf99ee044808" /><Relationship Type="http://schemas.openxmlformats.org/officeDocument/2006/relationships/slide" Target="/ppt/slides/slide4.xml" Id="R2bc28af6e6a14fb5" /><Relationship Type="http://schemas.openxmlformats.org/officeDocument/2006/relationships/slide" Target="/ppt/slides/slide5.xml" Id="R7d1740070fdb4df9" /><Relationship Type="http://schemas.openxmlformats.org/officeDocument/2006/relationships/slide" Target="/ppt/slides/slide6.xml" Id="R1955e1ba09b14c05" /><Relationship Type="http://schemas.openxmlformats.org/officeDocument/2006/relationships/slide" Target="/ppt/slides/slide7.xml" Id="R9df78f460a24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49817f2e7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66481e2d46b7" /><Relationship Type="http://schemas.openxmlformats.org/officeDocument/2006/relationships/theme" Target="/ppt/slideMasters/theme/theme1.xml" Id="R645f2a0f34f7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366481e2d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abebe8b6d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55826008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505a5b8d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2389adc50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d9b6228f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f187f5c0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d9a0e86b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STRAUME STUNDAL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Mjøens 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kristian.stundal@platefabrikken.no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