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b59f763ff04a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b56deb9bb74317"/>
  </p:sldMasterIdLst>
  <p:sldIdLst>
    <p:sldId xmlns:r="http://schemas.openxmlformats.org/officeDocument/2006/relationships" id="256" r:id="Rb46a396963494736"/>
    <p:sldId xmlns:r="http://schemas.openxmlformats.org/officeDocument/2006/relationships" id="257" r:id="R4a0567ac5d0e4a2f"/>
    <p:sldId xmlns:r="http://schemas.openxmlformats.org/officeDocument/2006/relationships" id="258" r:id="R0503924390244fec"/>
    <p:sldId xmlns:r="http://schemas.openxmlformats.org/officeDocument/2006/relationships" id="259" r:id="R336e9253ee2946f8"/>
    <p:sldId xmlns:r="http://schemas.openxmlformats.org/officeDocument/2006/relationships" id="260" r:id="R592509cb442e48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b56deb9bb74317" /><Relationship Type="http://schemas.openxmlformats.org/officeDocument/2006/relationships/slide" Target="/ppt/slides/slide1.xml" Id="Rb46a396963494736" /><Relationship Type="http://schemas.openxmlformats.org/officeDocument/2006/relationships/slide" Target="/ppt/slides/slide2.xml" Id="R4a0567ac5d0e4a2f" /><Relationship Type="http://schemas.openxmlformats.org/officeDocument/2006/relationships/slide" Target="/ppt/slides/slide3.xml" Id="R0503924390244fec" /><Relationship Type="http://schemas.openxmlformats.org/officeDocument/2006/relationships/slide" Target="/ppt/slides/slide4.xml" Id="R336e9253ee2946f8" /><Relationship Type="http://schemas.openxmlformats.org/officeDocument/2006/relationships/slide" Target="/ppt/slides/slide5.xml" Id="R592509cb442e48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8988c4647e44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91644927c4836" /><Relationship Type="http://schemas.openxmlformats.org/officeDocument/2006/relationships/theme" Target="/ppt/slideMasters/theme/theme1.xml" Id="R56216ca893964a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f91644927c48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b412ab8f947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8ad08103e49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4320f6cd343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52bffd0e14b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faf99d6594f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SKIPTVET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SKIPTVET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SKIPTVET KOMMUNE ble etablert [år] og holder til i Skiptvet.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SKIPTVET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SKIPTVET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SKIPTVET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1816 Skiptvet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80 60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postmottak@skiptvet.kommune.no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www.skiptvet.kommune.no/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941 962 726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SKIPTVET KOMMUNE</a:t>
            </a:r>
          </a:p>
        </p:txBody>
      </p:sp>
    </p:spTree>
  </p:cSld>
  <p:clrMapOvr>
    <a:masterClrMapping xmlns:a="http://schemas.openxmlformats.org/drawingml/2006/main"/>
  </p:clrMapOvr>
</p:sld>
</file>