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d7ac26a3e648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daa571225841d1"/>
  </p:sldMasterIdLst>
  <p:sldIdLst>
    <p:sldId xmlns:r="http://schemas.openxmlformats.org/officeDocument/2006/relationships" id="256" r:id="R44a771a5c62c4cee"/>
    <p:sldId xmlns:r="http://schemas.openxmlformats.org/officeDocument/2006/relationships" id="257" r:id="R5fbc7ce849374562"/>
    <p:sldId xmlns:r="http://schemas.openxmlformats.org/officeDocument/2006/relationships" id="258" r:id="R7022442566414b7c"/>
    <p:sldId xmlns:r="http://schemas.openxmlformats.org/officeDocument/2006/relationships" id="259" r:id="R148a1d51660f4e4d"/>
    <p:sldId xmlns:r="http://schemas.openxmlformats.org/officeDocument/2006/relationships" id="260" r:id="R296aae2deb7a4f57"/>
    <p:sldId xmlns:r="http://schemas.openxmlformats.org/officeDocument/2006/relationships" id="261" r:id="Rd9c14c1024f946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daa571225841d1" /><Relationship Type="http://schemas.openxmlformats.org/officeDocument/2006/relationships/slide" Target="/ppt/slides/slide1.xml" Id="R44a771a5c62c4cee" /><Relationship Type="http://schemas.openxmlformats.org/officeDocument/2006/relationships/slide" Target="/ppt/slides/slide2.xml" Id="R5fbc7ce849374562" /><Relationship Type="http://schemas.openxmlformats.org/officeDocument/2006/relationships/slide" Target="/ppt/slides/slide3.xml" Id="R7022442566414b7c" /><Relationship Type="http://schemas.openxmlformats.org/officeDocument/2006/relationships/slide" Target="/ppt/slides/slide4.xml" Id="R148a1d51660f4e4d" /><Relationship Type="http://schemas.openxmlformats.org/officeDocument/2006/relationships/slide" Target="/ppt/slides/slide5.xml" Id="R296aae2deb7a4f57" /><Relationship Type="http://schemas.openxmlformats.org/officeDocument/2006/relationships/slide" Target="/ppt/slides/slide6.xml" Id="Rd9c14c1024f946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939b83ba644c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215ec36da44c7" /><Relationship Type="http://schemas.openxmlformats.org/officeDocument/2006/relationships/theme" Target="/ppt/slideMasters/theme/theme1.xml" Id="R3ba39eb3867143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e215ec36da44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7bff96ac045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68db538a548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cfe25f8344a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232c2e68a43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91cdee2da4b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8a893ae2f4c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ATRÅ HANDELSLAG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ATRÅ HANDELSLAG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ATRÅ HANDELSLAG SA ble etablert [år] og holder til i Atrå.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ATRÅ HANDELSLAG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ATRÅ HANDELSLAG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ATRÅ HANDELSLAG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8 082 257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127 037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4 500 248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7 732 290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ATRÅ HANDELSLAG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Atråvegen 386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3656 Atrå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09 89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941 729 479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ATRÅ HANDELSLAG SA</a:t>
            </a:r>
          </a:p>
        </p:txBody>
      </p:sp>
    </p:spTree>
  </p:cSld>
  <p:clrMapOvr>
    <a:masterClrMapping xmlns:a="http://schemas.openxmlformats.org/drawingml/2006/main"/>
  </p:clrMapOvr>
</p:sld>
</file>