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c41456ed4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3e4b0eb704de6"/>
  </p:sldMasterIdLst>
  <p:sldIdLst>
    <p:sldId xmlns:r="http://schemas.openxmlformats.org/officeDocument/2006/relationships" id="256" r:id="R7212e16eb8ad4aa8"/>
    <p:sldId xmlns:r="http://schemas.openxmlformats.org/officeDocument/2006/relationships" id="257" r:id="Rd64ab93376a94b2f"/>
    <p:sldId xmlns:r="http://schemas.openxmlformats.org/officeDocument/2006/relationships" id="258" r:id="R54c2bb59ad2c4307"/>
    <p:sldId xmlns:r="http://schemas.openxmlformats.org/officeDocument/2006/relationships" id="259" r:id="Ra093da34fc0b489e"/>
    <p:sldId xmlns:r="http://schemas.openxmlformats.org/officeDocument/2006/relationships" id="260" r:id="R6b120af15ea74df3"/>
    <p:sldId xmlns:r="http://schemas.openxmlformats.org/officeDocument/2006/relationships" id="261" r:id="R57ac49ff2aae4570"/>
    <p:sldId xmlns:r="http://schemas.openxmlformats.org/officeDocument/2006/relationships" id="262" r:id="R5659d05d2e3b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3e4b0eb704de6" /><Relationship Type="http://schemas.openxmlformats.org/officeDocument/2006/relationships/slide" Target="/ppt/slides/slide1.xml" Id="R7212e16eb8ad4aa8" /><Relationship Type="http://schemas.openxmlformats.org/officeDocument/2006/relationships/slide" Target="/ppt/slides/slide2.xml" Id="Rd64ab93376a94b2f" /><Relationship Type="http://schemas.openxmlformats.org/officeDocument/2006/relationships/slide" Target="/ppt/slides/slide3.xml" Id="R54c2bb59ad2c4307" /><Relationship Type="http://schemas.openxmlformats.org/officeDocument/2006/relationships/slide" Target="/ppt/slides/slide4.xml" Id="Ra093da34fc0b489e" /><Relationship Type="http://schemas.openxmlformats.org/officeDocument/2006/relationships/slide" Target="/ppt/slides/slide5.xml" Id="R6b120af15ea74df3" /><Relationship Type="http://schemas.openxmlformats.org/officeDocument/2006/relationships/slide" Target="/ppt/slides/slide6.xml" Id="R57ac49ff2aae4570" /><Relationship Type="http://schemas.openxmlformats.org/officeDocument/2006/relationships/slide" Target="/ppt/slides/slide7.xml" Id="R5659d05d2e3b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99f610efb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ce7c9d3b443c" /><Relationship Type="http://schemas.openxmlformats.org/officeDocument/2006/relationships/theme" Target="/ppt/slideMasters/theme/theme1.xml" Id="R6f37096d84d7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9ce7c9d3b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01c81c3d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6ed18f865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d031284a0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9e9d4157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8fd8e04d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0085d85e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405963dd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BRUGRAND TERJE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HANS TORE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NEDREHEGG BJARNE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