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bb7b7726f144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aad5f50be541b1"/>
  </p:sldMasterIdLst>
  <p:sldIdLst>
    <p:sldId xmlns:r="http://schemas.openxmlformats.org/officeDocument/2006/relationships" id="256" r:id="R95bd231289804bc4"/>
    <p:sldId xmlns:r="http://schemas.openxmlformats.org/officeDocument/2006/relationships" id="257" r:id="R0454fad427ba488b"/>
    <p:sldId xmlns:r="http://schemas.openxmlformats.org/officeDocument/2006/relationships" id="258" r:id="R9c95d511d78e46ba"/>
    <p:sldId xmlns:r="http://schemas.openxmlformats.org/officeDocument/2006/relationships" id="259" r:id="Rc525fc8d1bbe49f4"/>
    <p:sldId xmlns:r="http://schemas.openxmlformats.org/officeDocument/2006/relationships" id="260" r:id="R8dcd7556b70e486a"/>
    <p:sldId xmlns:r="http://schemas.openxmlformats.org/officeDocument/2006/relationships" id="261" r:id="Rf07d974af0c34bc5"/>
    <p:sldId xmlns:r="http://schemas.openxmlformats.org/officeDocument/2006/relationships" id="262" r:id="Rb53895a604ad42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aad5f50be541b1" /><Relationship Type="http://schemas.openxmlformats.org/officeDocument/2006/relationships/slide" Target="/ppt/slides/slide1.xml" Id="R95bd231289804bc4" /><Relationship Type="http://schemas.openxmlformats.org/officeDocument/2006/relationships/slide" Target="/ppt/slides/slide2.xml" Id="R0454fad427ba488b" /><Relationship Type="http://schemas.openxmlformats.org/officeDocument/2006/relationships/slide" Target="/ppt/slides/slide3.xml" Id="R9c95d511d78e46ba" /><Relationship Type="http://schemas.openxmlformats.org/officeDocument/2006/relationships/slide" Target="/ppt/slides/slide4.xml" Id="Rc525fc8d1bbe49f4" /><Relationship Type="http://schemas.openxmlformats.org/officeDocument/2006/relationships/slide" Target="/ppt/slides/slide5.xml" Id="R8dcd7556b70e486a" /><Relationship Type="http://schemas.openxmlformats.org/officeDocument/2006/relationships/slide" Target="/ppt/slides/slide6.xml" Id="Rf07d974af0c34bc5" /><Relationship Type="http://schemas.openxmlformats.org/officeDocument/2006/relationships/slide" Target="/ppt/slides/slide7.xml" Id="Rb53895a604ad42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4c5fd70a5945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c71e02abc4b02" /><Relationship Type="http://schemas.openxmlformats.org/officeDocument/2006/relationships/theme" Target="/ppt/slideMasters/theme/theme1.xml" Id="R36c310c31a734b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cc71e02abc4b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e6c55389b44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ef6cc54384f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f67294e8f49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69759d6cb43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a3d0574de46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0a0c125584b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c57e8bfe341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ECONINVEST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ECONINVEST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−375 635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23 790 437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85 759 890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110 957 740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MAGNE HELSET  –  27,2 %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GRANRUD HELSET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GRANRUD HELSET  –  24,1 %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MARTINE GRANRUD HELSET  –  24,1 %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GRANRUD HELSET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Grundingen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43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941 450 741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ECONINVEST AS</a:t>
            </a:r>
          </a:p>
        </p:txBody>
      </p:sp>
    </p:spTree>
  </p:cSld>
  <p:clrMapOvr>
    <a:masterClrMapping xmlns:a="http://schemas.openxmlformats.org/drawingml/2006/main"/>
  </p:clrMapOvr>
</p:sld>
</file>