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6d6e1803c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b3c3442f346f7"/>
  </p:sldMasterIdLst>
  <p:sldIdLst>
    <p:sldId xmlns:r="http://schemas.openxmlformats.org/officeDocument/2006/relationships" id="256" r:id="Re79ac34e11b348b2"/>
    <p:sldId xmlns:r="http://schemas.openxmlformats.org/officeDocument/2006/relationships" id="257" r:id="R31bd512d0dfa4402"/>
    <p:sldId xmlns:r="http://schemas.openxmlformats.org/officeDocument/2006/relationships" id="258" r:id="Rc67a329e30444b6f"/>
    <p:sldId xmlns:r="http://schemas.openxmlformats.org/officeDocument/2006/relationships" id="259" r:id="Rab528d47a2e34c91"/>
    <p:sldId xmlns:r="http://schemas.openxmlformats.org/officeDocument/2006/relationships" id="260" r:id="R5de31473e19a4671"/>
    <p:sldId xmlns:r="http://schemas.openxmlformats.org/officeDocument/2006/relationships" id="261" r:id="Rf3d19341108e4d32"/>
    <p:sldId xmlns:r="http://schemas.openxmlformats.org/officeDocument/2006/relationships" id="262" r:id="R4389be964fd4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b3c3442f346f7" /><Relationship Type="http://schemas.openxmlformats.org/officeDocument/2006/relationships/slide" Target="/ppt/slides/slide1.xml" Id="Re79ac34e11b348b2" /><Relationship Type="http://schemas.openxmlformats.org/officeDocument/2006/relationships/slide" Target="/ppt/slides/slide2.xml" Id="R31bd512d0dfa4402" /><Relationship Type="http://schemas.openxmlformats.org/officeDocument/2006/relationships/slide" Target="/ppt/slides/slide3.xml" Id="Rc67a329e30444b6f" /><Relationship Type="http://schemas.openxmlformats.org/officeDocument/2006/relationships/slide" Target="/ppt/slides/slide4.xml" Id="Rab528d47a2e34c91" /><Relationship Type="http://schemas.openxmlformats.org/officeDocument/2006/relationships/slide" Target="/ppt/slides/slide5.xml" Id="R5de31473e19a4671" /><Relationship Type="http://schemas.openxmlformats.org/officeDocument/2006/relationships/slide" Target="/ppt/slides/slide6.xml" Id="Rf3d19341108e4d32" /><Relationship Type="http://schemas.openxmlformats.org/officeDocument/2006/relationships/slide" Target="/ppt/slides/slide7.xml" Id="R4389be964fd4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4b457cc66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9b89e4a049c0" /><Relationship Type="http://schemas.openxmlformats.org/officeDocument/2006/relationships/theme" Target="/ppt/slideMasters/theme/theme1.xml" Id="R856ba6b4abb3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49b89e4a0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9d34c216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4c09daf8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49e3aaa8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4b8223ab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055d5694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4d148abb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5b285a6a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245 931 430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ROLF SMEDVIG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941 350 348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