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fcdd0078642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0d30b5663461e"/>
  </p:sldMasterIdLst>
  <p:sldIdLst>
    <p:sldId xmlns:r="http://schemas.openxmlformats.org/officeDocument/2006/relationships" id="256" r:id="Ra8dd96adec8e4ec1"/>
    <p:sldId xmlns:r="http://schemas.openxmlformats.org/officeDocument/2006/relationships" id="257" r:id="R1b580c33f2e24971"/>
    <p:sldId xmlns:r="http://schemas.openxmlformats.org/officeDocument/2006/relationships" id="258" r:id="Red95fb53392043ee"/>
    <p:sldId xmlns:r="http://schemas.openxmlformats.org/officeDocument/2006/relationships" id="259" r:id="R450f246664db4788"/>
    <p:sldId xmlns:r="http://schemas.openxmlformats.org/officeDocument/2006/relationships" id="260" r:id="Re5fd4e4b9d3f48c0"/>
    <p:sldId xmlns:r="http://schemas.openxmlformats.org/officeDocument/2006/relationships" id="261" r:id="R6e7f9613781e4395"/>
    <p:sldId xmlns:r="http://schemas.openxmlformats.org/officeDocument/2006/relationships" id="262" r:id="R8eccdb55d6f2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0d30b5663461e" /><Relationship Type="http://schemas.openxmlformats.org/officeDocument/2006/relationships/slide" Target="/ppt/slides/slide1.xml" Id="Ra8dd96adec8e4ec1" /><Relationship Type="http://schemas.openxmlformats.org/officeDocument/2006/relationships/slide" Target="/ppt/slides/slide2.xml" Id="R1b580c33f2e24971" /><Relationship Type="http://schemas.openxmlformats.org/officeDocument/2006/relationships/slide" Target="/ppt/slides/slide3.xml" Id="Red95fb53392043ee" /><Relationship Type="http://schemas.openxmlformats.org/officeDocument/2006/relationships/slide" Target="/ppt/slides/slide4.xml" Id="R450f246664db4788" /><Relationship Type="http://schemas.openxmlformats.org/officeDocument/2006/relationships/slide" Target="/ppt/slides/slide5.xml" Id="Re5fd4e4b9d3f48c0" /><Relationship Type="http://schemas.openxmlformats.org/officeDocument/2006/relationships/slide" Target="/ppt/slides/slide6.xml" Id="R6e7f9613781e4395" /><Relationship Type="http://schemas.openxmlformats.org/officeDocument/2006/relationships/slide" Target="/ppt/slides/slide7.xml" Id="R8eccdb55d6f2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df62bfd8b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094e024e6470c" /><Relationship Type="http://schemas.openxmlformats.org/officeDocument/2006/relationships/theme" Target="/ppt/slideMasters/theme/theme1.xml" Id="R0e232741ce3946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8094e024e6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3da2b336044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e43a12483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7d3da91ec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d77ce8c46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535f1602047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fedab390c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88eceab25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3 040 040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−5 472 174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−4 105 262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269 337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TOTLAND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19 14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941 139 876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TRANSIT AS</a:t>
            </a:r>
          </a:p>
        </p:txBody>
      </p:sp>
    </p:spTree>
  </p:cSld>
  <p:clrMapOvr>
    <a:masterClrMapping xmlns:a="http://schemas.openxmlformats.org/drawingml/2006/main"/>
  </p:clrMapOvr>
</p:sld>
</file>