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f9ff1c827641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056ffe051b4955"/>
  </p:sldMasterIdLst>
  <p:sldIdLst>
    <p:sldId xmlns:r="http://schemas.openxmlformats.org/officeDocument/2006/relationships" id="256" r:id="Rdcb806493ab042dc"/>
    <p:sldId xmlns:r="http://schemas.openxmlformats.org/officeDocument/2006/relationships" id="257" r:id="Rb6e311548c754da3"/>
    <p:sldId xmlns:r="http://schemas.openxmlformats.org/officeDocument/2006/relationships" id="258" r:id="R4e410af7d6284ad4"/>
    <p:sldId xmlns:r="http://schemas.openxmlformats.org/officeDocument/2006/relationships" id="259" r:id="R2e1dad56664a4d38"/>
    <p:sldId xmlns:r="http://schemas.openxmlformats.org/officeDocument/2006/relationships" id="260" r:id="R0085b7d7caa245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056ffe051b4955" /><Relationship Type="http://schemas.openxmlformats.org/officeDocument/2006/relationships/slide" Target="/ppt/slides/slide1.xml" Id="Rdcb806493ab042dc" /><Relationship Type="http://schemas.openxmlformats.org/officeDocument/2006/relationships/slide" Target="/ppt/slides/slide2.xml" Id="Rb6e311548c754da3" /><Relationship Type="http://schemas.openxmlformats.org/officeDocument/2006/relationships/slide" Target="/ppt/slides/slide3.xml" Id="R4e410af7d6284ad4" /><Relationship Type="http://schemas.openxmlformats.org/officeDocument/2006/relationships/slide" Target="/ppt/slides/slide4.xml" Id="R2e1dad56664a4d38" /><Relationship Type="http://schemas.openxmlformats.org/officeDocument/2006/relationships/slide" Target="/ppt/slides/slide5.xml" Id="R0085b7d7caa245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2c5caf365c4a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75356c3e24ed7" /><Relationship Type="http://schemas.openxmlformats.org/officeDocument/2006/relationships/theme" Target="/ppt/slideMasters/theme/theme1.xml" Id="R406f5131869e48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775356c3e24e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351d6f3b74d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f8a6c126d47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63feda99046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56a64f7e941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ba515cce541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VEGA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 KOMMUNE ble etablert [år] og holder til i Vega.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Rørøyveien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8983 Vega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 03 58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postkasse@vega.kommune.no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www.vega.kommune.no/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941 017 975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KOMMUNE</a:t>
            </a:r>
          </a:p>
        </p:txBody>
      </p:sp>
    </p:spTree>
  </p:cSld>
  <p:clrMapOvr>
    <a:masterClrMapping xmlns:a="http://schemas.openxmlformats.org/drawingml/2006/main"/>
  </p:clrMapOvr>
</p:sld>
</file>