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991df8fc5b45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617f6a221441d"/>
  </p:sldMasterIdLst>
  <p:sldIdLst>
    <p:sldId xmlns:r="http://schemas.openxmlformats.org/officeDocument/2006/relationships" id="256" r:id="R7a50acf8518948e4"/>
    <p:sldId xmlns:r="http://schemas.openxmlformats.org/officeDocument/2006/relationships" id="257" r:id="R9f082baa4ec0467c"/>
    <p:sldId xmlns:r="http://schemas.openxmlformats.org/officeDocument/2006/relationships" id="258" r:id="R0d4657d43e36413f"/>
    <p:sldId xmlns:r="http://schemas.openxmlformats.org/officeDocument/2006/relationships" id="259" r:id="R3a8513663655459f"/>
    <p:sldId xmlns:r="http://schemas.openxmlformats.org/officeDocument/2006/relationships" id="260" r:id="R4f09ae7730d242d2"/>
    <p:sldId xmlns:r="http://schemas.openxmlformats.org/officeDocument/2006/relationships" id="261" r:id="R356798e1548941c7"/>
    <p:sldId xmlns:r="http://schemas.openxmlformats.org/officeDocument/2006/relationships" id="262" r:id="R1477b6122b884e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617f6a221441d" /><Relationship Type="http://schemas.openxmlformats.org/officeDocument/2006/relationships/slide" Target="/ppt/slides/slide1.xml" Id="R7a50acf8518948e4" /><Relationship Type="http://schemas.openxmlformats.org/officeDocument/2006/relationships/slide" Target="/ppt/slides/slide2.xml" Id="R9f082baa4ec0467c" /><Relationship Type="http://schemas.openxmlformats.org/officeDocument/2006/relationships/slide" Target="/ppt/slides/slide3.xml" Id="R0d4657d43e36413f" /><Relationship Type="http://schemas.openxmlformats.org/officeDocument/2006/relationships/slide" Target="/ppt/slides/slide4.xml" Id="R3a8513663655459f" /><Relationship Type="http://schemas.openxmlformats.org/officeDocument/2006/relationships/slide" Target="/ppt/slides/slide5.xml" Id="R4f09ae7730d242d2" /><Relationship Type="http://schemas.openxmlformats.org/officeDocument/2006/relationships/slide" Target="/ppt/slides/slide6.xml" Id="R356798e1548941c7" /><Relationship Type="http://schemas.openxmlformats.org/officeDocument/2006/relationships/slide" Target="/ppt/slides/slide7.xml" Id="R1477b6122b884e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cdbad87b845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0abd591424fd9" /><Relationship Type="http://schemas.openxmlformats.org/officeDocument/2006/relationships/theme" Target="/ppt/slideMasters/theme/theme1.xml" Id="R20ebd2726e2941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b0abd591424f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25ff4b1b546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37e09f0fa4e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1c0a4c43c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b665a68c649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fbcc3013849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418befae049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1daf09dab44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78 838 705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11 054 996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9 139 443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50 046 987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940 952 395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