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e6a8a662d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8a5729e864463"/>
  </p:sldMasterIdLst>
  <p:sldIdLst>
    <p:sldId xmlns:r="http://schemas.openxmlformats.org/officeDocument/2006/relationships" id="256" r:id="Rb3d684bad5f74736"/>
    <p:sldId xmlns:r="http://schemas.openxmlformats.org/officeDocument/2006/relationships" id="257" r:id="Rb41bc4c6fa044c32"/>
    <p:sldId xmlns:r="http://schemas.openxmlformats.org/officeDocument/2006/relationships" id="258" r:id="R5df2ea6775ff4d20"/>
    <p:sldId xmlns:r="http://schemas.openxmlformats.org/officeDocument/2006/relationships" id="259" r:id="R5953eaa8f6e94f04"/>
    <p:sldId xmlns:r="http://schemas.openxmlformats.org/officeDocument/2006/relationships" id="260" r:id="R5b7736c12c3d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8a5729e864463" /><Relationship Type="http://schemas.openxmlformats.org/officeDocument/2006/relationships/slide" Target="/ppt/slides/slide1.xml" Id="Rb3d684bad5f74736" /><Relationship Type="http://schemas.openxmlformats.org/officeDocument/2006/relationships/slide" Target="/ppt/slides/slide2.xml" Id="Rb41bc4c6fa044c32" /><Relationship Type="http://schemas.openxmlformats.org/officeDocument/2006/relationships/slide" Target="/ppt/slides/slide3.xml" Id="R5df2ea6775ff4d20" /><Relationship Type="http://schemas.openxmlformats.org/officeDocument/2006/relationships/slide" Target="/ppt/slides/slide4.xml" Id="R5953eaa8f6e94f04" /><Relationship Type="http://schemas.openxmlformats.org/officeDocument/2006/relationships/slide" Target="/ppt/slides/slide5.xml" Id="R5b7736c12c3d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6947ab603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f588e2984114" /><Relationship Type="http://schemas.openxmlformats.org/officeDocument/2006/relationships/theme" Target="/ppt/slideMasters/theme/theme1.xml" Id="Rba5beef25899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ef588e298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25bf4336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7c32d87d0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d8c93d635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8cc623e8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30349bb1c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