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dc725ddb8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fdb16c2cf41ec"/>
  </p:sldMasterIdLst>
  <p:sldIdLst>
    <p:sldId xmlns:r="http://schemas.openxmlformats.org/officeDocument/2006/relationships" id="256" r:id="Rc1e8998185be483c"/>
    <p:sldId xmlns:r="http://schemas.openxmlformats.org/officeDocument/2006/relationships" id="257" r:id="R9476f872fefa4b6c"/>
    <p:sldId xmlns:r="http://schemas.openxmlformats.org/officeDocument/2006/relationships" id="258" r:id="R15ec5568cf8f4b7a"/>
    <p:sldId xmlns:r="http://schemas.openxmlformats.org/officeDocument/2006/relationships" id="259" r:id="Read3d3e37e6c4850"/>
    <p:sldId xmlns:r="http://schemas.openxmlformats.org/officeDocument/2006/relationships" id="260" r:id="R318dbac0e5dc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fdb16c2cf41ec" /><Relationship Type="http://schemas.openxmlformats.org/officeDocument/2006/relationships/slide" Target="/ppt/slides/slide1.xml" Id="Rc1e8998185be483c" /><Relationship Type="http://schemas.openxmlformats.org/officeDocument/2006/relationships/slide" Target="/ppt/slides/slide2.xml" Id="R9476f872fefa4b6c" /><Relationship Type="http://schemas.openxmlformats.org/officeDocument/2006/relationships/slide" Target="/ppt/slides/slide3.xml" Id="R15ec5568cf8f4b7a" /><Relationship Type="http://schemas.openxmlformats.org/officeDocument/2006/relationships/slide" Target="/ppt/slides/slide4.xml" Id="Read3d3e37e6c4850" /><Relationship Type="http://schemas.openxmlformats.org/officeDocument/2006/relationships/slide" Target="/ppt/slides/slide5.xml" Id="R318dbac0e5dc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2a5a3da7d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550241e148ff" /><Relationship Type="http://schemas.openxmlformats.org/officeDocument/2006/relationships/theme" Target="/ppt/slideMasters/theme/theme1.xml" Id="Rd642520b56cf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1550241e148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5fee6ac06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068b34781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ffff00005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5418bf4a4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bf495388f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AREMARK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 KOMMUNE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Aremarkveien 2276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www.aremark.kommune.no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940 875 560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AREMARK KOMMUNE</a:t>
            </a:r>
          </a:p>
        </p:txBody>
      </p:sp>
    </p:spTree>
  </p:cSld>
  <p:clrMapOvr>
    <a:masterClrMapping xmlns:a="http://schemas.openxmlformats.org/drawingml/2006/main"/>
  </p:clrMapOvr>
</p:sld>
</file>