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ffb3a7913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9960ed189494e"/>
  </p:sldMasterIdLst>
  <p:sldIdLst>
    <p:sldId xmlns:r="http://schemas.openxmlformats.org/officeDocument/2006/relationships" id="256" r:id="Rde0fa4fe655849b9"/>
    <p:sldId xmlns:r="http://schemas.openxmlformats.org/officeDocument/2006/relationships" id="257" r:id="R522212f534264416"/>
    <p:sldId xmlns:r="http://schemas.openxmlformats.org/officeDocument/2006/relationships" id="258" r:id="R1560f18862774b22"/>
    <p:sldId xmlns:r="http://schemas.openxmlformats.org/officeDocument/2006/relationships" id="259" r:id="R2e0a7bf4dd1a4cb2"/>
    <p:sldId xmlns:r="http://schemas.openxmlformats.org/officeDocument/2006/relationships" id="260" r:id="R1a6e78ec0004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9960ed189494e" /><Relationship Type="http://schemas.openxmlformats.org/officeDocument/2006/relationships/slide" Target="/ppt/slides/slide1.xml" Id="Rde0fa4fe655849b9" /><Relationship Type="http://schemas.openxmlformats.org/officeDocument/2006/relationships/slide" Target="/ppt/slides/slide2.xml" Id="R522212f534264416" /><Relationship Type="http://schemas.openxmlformats.org/officeDocument/2006/relationships/slide" Target="/ppt/slides/slide3.xml" Id="R1560f18862774b22" /><Relationship Type="http://schemas.openxmlformats.org/officeDocument/2006/relationships/slide" Target="/ppt/slides/slide4.xml" Id="R2e0a7bf4dd1a4cb2" /><Relationship Type="http://schemas.openxmlformats.org/officeDocument/2006/relationships/slide" Target="/ppt/slides/slide5.xml" Id="R1a6e78ec0004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ca5e3a981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93297756478f" /><Relationship Type="http://schemas.openxmlformats.org/officeDocument/2006/relationships/theme" Target="/ppt/slideMasters/theme/theme1.xml" Id="R50521b8b490f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a93297756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ab523fdd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e1aa3ecf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9d8601f0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f06b93ae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cfe996eb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