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504d842a2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a30f17e304790"/>
  </p:sldMasterIdLst>
  <p:sldIdLst>
    <p:sldId xmlns:r="http://schemas.openxmlformats.org/officeDocument/2006/relationships" id="256" r:id="Rae776ce1cb79468e"/>
    <p:sldId xmlns:r="http://schemas.openxmlformats.org/officeDocument/2006/relationships" id="257" r:id="Re1dfdc8dc12e4932"/>
    <p:sldId xmlns:r="http://schemas.openxmlformats.org/officeDocument/2006/relationships" id="258" r:id="Rf30473da89c34adb"/>
    <p:sldId xmlns:r="http://schemas.openxmlformats.org/officeDocument/2006/relationships" id="259" r:id="Raed005342542412a"/>
    <p:sldId xmlns:r="http://schemas.openxmlformats.org/officeDocument/2006/relationships" id="260" r:id="Ra27d9b400bc54948"/>
    <p:sldId xmlns:r="http://schemas.openxmlformats.org/officeDocument/2006/relationships" id="261" r:id="R3a5bfb3c4211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a30f17e304790" /><Relationship Type="http://schemas.openxmlformats.org/officeDocument/2006/relationships/slide" Target="/ppt/slides/slide1.xml" Id="Rae776ce1cb79468e" /><Relationship Type="http://schemas.openxmlformats.org/officeDocument/2006/relationships/slide" Target="/ppt/slides/slide2.xml" Id="Re1dfdc8dc12e4932" /><Relationship Type="http://schemas.openxmlformats.org/officeDocument/2006/relationships/slide" Target="/ppt/slides/slide3.xml" Id="Rf30473da89c34adb" /><Relationship Type="http://schemas.openxmlformats.org/officeDocument/2006/relationships/slide" Target="/ppt/slides/slide4.xml" Id="Raed005342542412a" /><Relationship Type="http://schemas.openxmlformats.org/officeDocument/2006/relationships/slide" Target="/ppt/slides/slide5.xml" Id="Ra27d9b400bc54948" /><Relationship Type="http://schemas.openxmlformats.org/officeDocument/2006/relationships/slide" Target="/ppt/slides/slide6.xml" Id="R3a5bfb3c4211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eb6b31ae2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5f521736f484a" /><Relationship Type="http://schemas.openxmlformats.org/officeDocument/2006/relationships/theme" Target="/ppt/slideMasters/theme/theme1.xml" Id="Ra6c0bcfea018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5f521736f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bc43c457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a8ba3478c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6d125ab2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b0137cd0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26a50db52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28bea3fd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TURISTFORENING OSLO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TURISTFORENING OSLO OG OMEGN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203 568 000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102 630 000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204 561 000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post@dntoslo.no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www.dntoslo.no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940 698 332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