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49aefe77f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739fc32204868"/>
  </p:sldMasterIdLst>
  <p:sldIdLst>
    <p:sldId xmlns:r="http://schemas.openxmlformats.org/officeDocument/2006/relationships" id="256" r:id="Rbb07ce2b7fab460c"/>
    <p:sldId xmlns:r="http://schemas.openxmlformats.org/officeDocument/2006/relationships" id="257" r:id="R5e53492a2fd2423f"/>
    <p:sldId xmlns:r="http://schemas.openxmlformats.org/officeDocument/2006/relationships" id="258" r:id="Ra59dbef49cc84af8"/>
    <p:sldId xmlns:r="http://schemas.openxmlformats.org/officeDocument/2006/relationships" id="259" r:id="R535bd03c681b42f7"/>
    <p:sldId xmlns:r="http://schemas.openxmlformats.org/officeDocument/2006/relationships" id="260" r:id="Rc6a1229ac259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739fc32204868" /><Relationship Type="http://schemas.openxmlformats.org/officeDocument/2006/relationships/slide" Target="/ppt/slides/slide1.xml" Id="Rbb07ce2b7fab460c" /><Relationship Type="http://schemas.openxmlformats.org/officeDocument/2006/relationships/slide" Target="/ppt/slides/slide2.xml" Id="R5e53492a2fd2423f" /><Relationship Type="http://schemas.openxmlformats.org/officeDocument/2006/relationships/slide" Target="/ppt/slides/slide3.xml" Id="Ra59dbef49cc84af8" /><Relationship Type="http://schemas.openxmlformats.org/officeDocument/2006/relationships/slide" Target="/ppt/slides/slide4.xml" Id="R535bd03c681b42f7" /><Relationship Type="http://schemas.openxmlformats.org/officeDocument/2006/relationships/slide" Target="/ppt/slides/slide5.xml" Id="Rc6a1229ac259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0b129a84a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fc7378d2f435c" /><Relationship Type="http://schemas.openxmlformats.org/officeDocument/2006/relationships/theme" Target="/ppt/slideMasters/theme/theme1.xml" Id="Rc76926132097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fc7378d2f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714442480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f0fffb34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2e733299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005ba7f5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d79117cb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 KOMMUNE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8682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22 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