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4a8e71650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eab73c46a434e"/>
  </p:sldMasterIdLst>
  <p:sldIdLst>
    <p:sldId xmlns:r="http://schemas.openxmlformats.org/officeDocument/2006/relationships" id="256" r:id="Rdd86175662104ab2"/>
    <p:sldId xmlns:r="http://schemas.openxmlformats.org/officeDocument/2006/relationships" id="257" r:id="R6599e6ba3e4e476b"/>
    <p:sldId xmlns:r="http://schemas.openxmlformats.org/officeDocument/2006/relationships" id="258" r:id="Reca564b88d884c79"/>
    <p:sldId xmlns:r="http://schemas.openxmlformats.org/officeDocument/2006/relationships" id="259" r:id="Rd3d6f9eb26374097"/>
    <p:sldId xmlns:r="http://schemas.openxmlformats.org/officeDocument/2006/relationships" id="260" r:id="R70e5612a09074235"/>
    <p:sldId xmlns:r="http://schemas.openxmlformats.org/officeDocument/2006/relationships" id="261" r:id="Ra90ac40ba93147a2"/>
    <p:sldId xmlns:r="http://schemas.openxmlformats.org/officeDocument/2006/relationships" id="262" r:id="R37e52cbf7809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eab73c46a434e" /><Relationship Type="http://schemas.openxmlformats.org/officeDocument/2006/relationships/slide" Target="/ppt/slides/slide1.xml" Id="Rdd86175662104ab2" /><Relationship Type="http://schemas.openxmlformats.org/officeDocument/2006/relationships/slide" Target="/ppt/slides/slide2.xml" Id="R6599e6ba3e4e476b" /><Relationship Type="http://schemas.openxmlformats.org/officeDocument/2006/relationships/slide" Target="/ppt/slides/slide3.xml" Id="Reca564b88d884c79" /><Relationship Type="http://schemas.openxmlformats.org/officeDocument/2006/relationships/slide" Target="/ppt/slides/slide4.xml" Id="Rd3d6f9eb26374097" /><Relationship Type="http://schemas.openxmlformats.org/officeDocument/2006/relationships/slide" Target="/ppt/slides/slide5.xml" Id="R70e5612a09074235" /><Relationship Type="http://schemas.openxmlformats.org/officeDocument/2006/relationships/slide" Target="/ppt/slides/slide6.xml" Id="Ra90ac40ba93147a2" /><Relationship Type="http://schemas.openxmlformats.org/officeDocument/2006/relationships/slide" Target="/ppt/slides/slide7.xml" Id="R37e52cbf7809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7e590d5fd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907c45bee4e74" /><Relationship Type="http://schemas.openxmlformats.org/officeDocument/2006/relationships/theme" Target="/ppt/slideMasters/theme/theme1.xml" Id="Ra3ede6e02a82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907c45bee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41f2ee34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c1f6c870d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02ee585e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33f55ce59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5fd849178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518fd6ad5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8d56d7154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CORPORATE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109 290 913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SJØFLOT  –  63,6 %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HEGLE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940 522 005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