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18dc59eab040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89e212834451a"/>
  </p:sldMasterIdLst>
  <p:sldIdLst>
    <p:sldId xmlns:r="http://schemas.openxmlformats.org/officeDocument/2006/relationships" id="256" r:id="R9348290d41d74f5e"/>
    <p:sldId xmlns:r="http://schemas.openxmlformats.org/officeDocument/2006/relationships" id="257" r:id="Rd59dff511ae84f5f"/>
    <p:sldId xmlns:r="http://schemas.openxmlformats.org/officeDocument/2006/relationships" id="258" r:id="Racf2f55d70394816"/>
    <p:sldId xmlns:r="http://schemas.openxmlformats.org/officeDocument/2006/relationships" id="259" r:id="R937b95b7af654114"/>
    <p:sldId xmlns:r="http://schemas.openxmlformats.org/officeDocument/2006/relationships" id="260" r:id="R6a7dbc6e7f3d43ad"/>
    <p:sldId xmlns:r="http://schemas.openxmlformats.org/officeDocument/2006/relationships" id="261" r:id="Rc81bf4f7164546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89e212834451a" /><Relationship Type="http://schemas.openxmlformats.org/officeDocument/2006/relationships/slide" Target="/ppt/slides/slide1.xml" Id="R9348290d41d74f5e" /><Relationship Type="http://schemas.openxmlformats.org/officeDocument/2006/relationships/slide" Target="/ppt/slides/slide2.xml" Id="Rd59dff511ae84f5f" /><Relationship Type="http://schemas.openxmlformats.org/officeDocument/2006/relationships/slide" Target="/ppt/slides/slide3.xml" Id="Racf2f55d70394816" /><Relationship Type="http://schemas.openxmlformats.org/officeDocument/2006/relationships/slide" Target="/ppt/slides/slide4.xml" Id="R937b95b7af654114" /><Relationship Type="http://schemas.openxmlformats.org/officeDocument/2006/relationships/slide" Target="/ppt/slides/slide5.xml" Id="R6a7dbc6e7f3d43ad" /><Relationship Type="http://schemas.openxmlformats.org/officeDocument/2006/relationships/slide" Target="/ppt/slides/slide6.xml" Id="Rc81bf4f7164546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8aa7bfbd841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b3648b8094561" /><Relationship Type="http://schemas.openxmlformats.org/officeDocument/2006/relationships/theme" Target="/ppt/slideMasters/theme/theme1.xml" Id="Ra21fa59e5eef45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fb3648b80945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a8a26712042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c794fad1e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566752a2149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be66fb9fd4a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9c0dd070b44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aa028d69b45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NORSKE MISJONSSELSKAP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MISJONSSELSKAP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254 791 694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−1 106 892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2 826 454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411 176 243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451 054 530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Misjonsmarka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51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940 325 501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