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f6457f9bd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f3065250d4fa0"/>
  </p:sldMasterIdLst>
  <p:sldIdLst>
    <p:sldId xmlns:r="http://schemas.openxmlformats.org/officeDocument/2006/relationships" id="256" r:id="R88894b026f8a4dc8"/>
    <p:sldId xmlns:r="http://schemas.openxmlformats.org/officeDocument/2006/relationships" id="257" r:id="R29f5391ea17d4d6a"/>
    <p:sldId xmlns:r="http://schemas.openxmlformats.org/officeDocument/2006/relationships" id="258" r:id="Ra19ead7af7924f3e"/>
    <p:sldId xmlns:r="http://schemas.openxmlformats.org/officeDocument/2006/relationships" id="259" r:id="Rf93a9539f70d437c"/>
    <p:sldId xmlns:r="http://schemas.openxmlformats.org/officeDocument/2006/relationships" id="260" r:id="Rb566c020911a48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f3065250d4fa0" /><Relationship Type="http://schemas.openxmlformats.org/officeDocument/2006/relationships/slide" Target="/ppt/slides/slide1.xml" Id="R88894b026f8a4dc8" /><Relationship Type="http://schemas.openxmlformats.org/officeDocument/2006/relationships/slide" Target="/ppt/slides/slide2.xml" Id="R29f5391ea17d4d6a" /><Relationship Type="http://schemas.openxmlformats.org/officeDocument/2006/relationships/slide" Target="/ppt/slides/slide3.xml" Id="Ra19ead7af7924f3e" /><Relationship Type="http://schemas.openxmlformats.org/officeDocument/2006/relationships/slide" Target="/ppt/slides/slide4.xml" Id="Rf93a9539f70d437c" /><Relationship Type="http://schemas.openxmlformats.org/officeDocument/2006/relationships/slide" Target="/ppt/slides/slide5.xml" Id="Rb566c020911a48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2ef8feb68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f04c282694a7c" /><Relationship Type="http://schemas.openxmlformats.org/officeDocument/2006/relationships/theme" Target="/ppt/slideMasters/theme/theme1.xml" Id="R3da516fd67c1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0f04c282694a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d6ad97e174f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d4ced3bb64e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1ae69d0a1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116bdca2a4d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05e024ca4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PENSJONSORDNINGEN FOR APOTEKVIRKSOMHET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